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3654" y="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2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6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8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3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1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2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3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E17C-66A9-49D6-B980-8ED02F7127B5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CFE5-CDBA-4589-8FA6-FEB6F087D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2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8" name="Picture 4" descr="https://s-media-cache-ak0.pinimg.com/236x/d8/07/27/d80727a7ec19df57cf71f2bd2b3a8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336" y="2059"/>
            <a:ext cx="3282477" cy="32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familytreemagazine.com/photodetectiveblog/images/1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historybank.co.uk/itemimages/prohibi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 of a Daimler petrol engined omnibus circa 1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2" y="3422779"/>
            <a:ext cx="4621427" cy="33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rbkclocalstudies.files.wordpress.com/2015/02/kensington-high-street-1890-gn5-close-up.jpg?w=490&amp;h=3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77" y="3422779"/>
            <a:ext cx="4667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41" y="5857103"/>
            <a:ext cx="2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Britain 1890 1919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36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https://745515a37222097b0902-74ef300a2b2b2d9e236c9459912aaf20.ssl.cf2.rackcdn.com/c694d8c44b468212bef9fa1feb0dc7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hra.org.uk/newsletters/2009_FEB_NEWS_files/image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7551"/>
            <a:ext cx="3203927" cy="39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journalofmusicalthings.com/wp-content/uploads/WWI-sheet-music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" y="3708400"/>
            <a:ext cx="2372497" cy="32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l.uk/britishlibrary/~/media/bl/global/world-war-one/collection-item-images/women-of-empire-in-wartime1.jpg?crop=1&amp;cropX=160&amp;cropY=793&amp;cropW=1760&amp;cropH=989&amp;w=464&amp;h=261&amp;dispW=464&amp;dispH=2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09" y="4080107"/>
            <a:ext cx="4419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8681" y="4481384"/>
            <a:ext cx="46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Going to war.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94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ng4620borthwick.files.wordpress.com/2012/05/world_war_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QAkfMt1uO-Y2s1j7DAJRqrT9zBwRMNXtO6_mHtXpLIXW6xV8AO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99" y="39558"/>
            <a:ext cx="25431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lmXTIyTtSLg/USyGexHbkdI/AAAAAAAAJkY/dGaXwmN_Q3A/s1600/gas+eff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64" y="0"/>
            <a:ext cx="4953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ytimg.com/vi/Crts7MEqROc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4719786" cy="26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.dailymail.co.uk/i/pix/2014/07/28/1406583304721_wps_2_FILE_PHOTO_Today_marks_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26" y="3128394"/>
            <a:ext cx="5529447" cy="36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3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themodelgallery.files.wordpress.com/2015/07/11-friday-night-boys-an-etching-by-german-artist-otto-d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7" y="0"/>
            <a:ext cx="3267834" cy="4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.historypin.org/wp-content/uploads/2013/08/larg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834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nnarbor.com/assets_c/2010/05/052310_REFLECTION2-thumb-590x392-4047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1799"/>
            <a:ext cx="5210147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286" y="5649686"/>
            <a:ext cx="631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Art  done in trenches.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75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artnewsnviews.com/userfiles/image/mar2012/10dada/da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137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misterart.com/grouppix/528x352/5000/g5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4" y="0"/>
            <a:ext cx="37719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SY6qnsQRJxg/VE_ZzGM4UdI/AAAAAAAAZWI/yjKTlML5Bz0/s1600/Otto%2BDix%3B%2BCard%2BPlaying%2BWar%2BCripples,%2B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3565524"/>
            <a:ext cx="2444662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xploringeuropeanart.weebly.com/uploads/5/1/1/4/51142371/5107769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26" y="3095623"/>
            <a:ext cx="3048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9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SHERRINGTON</dc:creator>
  <cp:lastModifiedBy>Simon SHERRINGTON</cp:lastModifiedBy>
  <cp:revision>3</cp:revision>
  <dcterms:created xsi:type="dcterms:W3CDTF">2015-09-15T07:41:24Z</dcterms:created>
  <dcterms:modified xsi:type="dcterms:W3CDTF">2015-09-15T07:53:06Z</dcterms:modified>
</cp:coreProperties>
</file>