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F020-F625-432F-B663-A69B3066A4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composition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694A3-009C-4F4C-870C-567668BB7B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What is it ? Recap </a:t>
            </a:r>
          </a:p>
          <a:p>
            <a:r>
              <a:rPr lang="en-GB" dirty="0"/>
              <a:t>Moving forward.</a:t>
            </a:r>
          </a:p>
        </p:txBody>
      </p:sp>
    </p:spTree>
    <p:extLst>
      <p:ext uri="{BB962C8B-B14F-4D97-AF65-F5344CB8AC3E}">
        <p14:creationId xmlns:p14="http://schemas.microsoft.com/office/powerpoint/2010/main" val="61746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A5E43-314E-4A86-92CE-60BB8920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Teachers thoughts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DAA9-93C2-4FFE-B807-23301E5C2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Hundertwasser’s painting looks more planned </a:t>
            </a:r>
          </a:p>
          <a:p>
            <a:r>
              <a:rPr lang="en-GB" dirty="0"/>
              <a:t>Colour is carefully constructed</a:t>
            </a:r>
          </a:p>
          <a:p>
            <a:endParaRPr lang="en-GB" dirty="0"/>
          </a:p>
          <a:p>
            <a:r>
              <a:rPr lang="en-GB" dirty="0"/>
              <a:t>Basquiat  painting seems more spontaneous looks like he's making it up as he goes along </a:t>
            </a:r>
          </a:p>
          <a:p>
            <a:r>
              <a:rPr lang="en-GB" dirty="0"/>
              <a:t>Freestyling  like the music he likes- Jazz</a:t>
            </a:r>
          </a:p>
          <a:p>
            <a:r>
              <a:rPr lang="en-GB" dirty="0"/>
              <a:t>More to unpick a visual puzzle </a:t>
            </a:r>
          </a:p>
          <a:p>
            <a:r>
              <a:rPr lang="en-GB" dirty="0"/>
              <a:t>BASQUIATS  work talks to me ………….. Asks more of me  more to think about…..</a:t>
            </a:r>
          </a:p>
        </p:txBody>
      </p:sp>
    </p:spTree>
    <p:extLst>
      <p:ext uri="{BB962C8B-B14F-4D97-AF65-F5344CB8AC3E}">
        <p14:creationId xmlns:p14="http://schemas.microsoft.com/office/powerpoint/2010/main" val="4113215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897D8-579A-40D3-98DB-5F4B29C9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213029"/>
            <a:ext cx="9603275" cy="1049235"/>
          </a:xfrm>
        </p:spPr>
        <p:txBody>
          <a:bodyPr/>
          <a:lstStyle/>
          <a:p>
            <a:r>
              <a:rPr lang="en-GB" dirty="0"/>
              <a:t>So what next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8EA68-304D-4ED8-BA36-111293636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3" y="891247"/>
            <a:ext cx="9603275" cy="3450613"/>
          </a:xfrm>
        </p:spPr>
        <p:txBody>
          <a:bodyPr/>
          <a:lstStyle/>
          <a:p>
            <a:r>
              <a:rPr lang="en-GB" dirty="0"/>
              <a:t>Develop your drawing style</a:t>
            </a:r>
          </a:p>
          <a:p>
            <a:r>
              <a:rPr lang="en-GB" dirty="0"/>
              <a:t>Develop your understanding of Basquiat's compositional style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555FC-C099-4400-A9E5-9511CB6F6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" t="31305" r="73196" b="20292"/>
          <a:stretch/>
        </p:blipFill>
        <p:spPr>
          <a:xfrm rot="16200000">
            <a:off x="4040374" y="2551022"/>
            <a:ext cx="3687086" cy="4500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86073-9226-4B82-BE9A-C8CB637D8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63" t="31420" r="26147" b="21391"/>
          <a:stretch/>
        </p:blipFill>
        <p:spPr>
          <a:xfrm>
            <a:off x="8460187" y="2015732"/>
            <a:ext cx="3434963" cy="4629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B59F6-DC0B-48A0-BE47-6E89A940D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1" t="32499" r="51739" b="14899"/>
          <a:stretch/>
        </p:blipFill>
        <p:spPr>
          <a:xfrm rot="5400000">
            <a:off x="632509" y="1595516"/>
            <a:ext cx="2328784" cy="3434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APPAREL WALL: Jean-Michel Basquiat - Apparel Music">
            <a:extLst>
              <a:ext uri="{FF2B5EF4-FFF2-40B4-BE49-F238E27FC236}">
                <a16:creationId xmlns:a16="http://schemas.microsoft.com/office/drawing/2014/main" id="{BA9712FD-3666-40AD-8831-8349FBCD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08" y="-128129"/>
            <a:ext cx="3900529" cy="203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02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897D8-579A-40D3-98DB-5F4B29C9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213029"/>
            <a:ext cx="9603275" cy="1049235"/>
          </a:xfrm>
        </p:spPr>
        <p:txBody>
          <a:bodyPr/>
          <a:lstStyle/>
          <a:p>
            <a:r>
              <a:rPr lang="en-GB" dirty="0"/>
              <a:t>So what next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8EA68-304D-4ED8-BA36-111293636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3" y="891247"/>
            <a:ext cx="9603275" cy="3450613"/>
          </a:xfrm>
        </p:spPr>
        <p:txBody>
          <a:bodyPr/>
          <a:lstStyle/>
          <a:p>
            <a:r>
              <a:rPr lang="en-GB" dirty="0"/>
              <a:t>Develop your drawing style</a:t>
            </a:r>
          </a:p>
          <a:p>
            <a:r>
              <a:rPr lang="en-GB" dirty="0"/>
              <a:t>Develop your understanding of Basquiat's compositional style</a:t>
            </a:r>
          </a:p>
          <a:p>
            <a:endParaRPr lang="en-GB" dirty="0"/>
          </a:p>
        </p:txBody>
      </p:sp>
      <p:pic>
        <p:nvPicPr>
          <p:cNvPr id="8" name="Picture 4" descr="APPAREL WALL: Jean-Michel Basquiat - Apparel Music">
            <a:extLst>
              <a:ext uri="{FF2B5EF4-FFF2-40B4-BE49-F238E27FC236}">
                <a16:creationId xmlns:a16="http://schemas.microsoft.com/office/drawing/2014/main" id="{BA9712FD-3666-40AD-8831-8349FBCD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08" y="-128129"/>
            <a:ext cx="3900529" cy="203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FB1222-5157-49EF-B89B-257D68A3A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15" y="2251781"/>
            <a:ext cx="4600817" cy="3450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6CE7C7-0298-4E5D-AF94-E6CD4D004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727552" y="2295197"/>
            <a:ext cx="3291841" cy="2468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7214F3-7B48-4A33-940E-A6DC37ECBA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750"/>
          <a:stretch/>
        </p:blipFill>
        <p:spPr>
          <a:xfrm>
            <a:off x="8126073" y="2251781"/>
            <a:ext cx="36728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5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9C9B6-51BD-4694-AB19-5417A0C9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F9EA7-28BF-4B21-A00C-F1C749DEC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The Starry Night - Wikipedia">
            <a:extLst>
              <a:ext uri="{FF2B5EF4-FFF2-40B4-BE49-F238E27FC236}">
                <a16:creationId xmlns:a16="http://schemas.microsoft.com/office/drawing/2014/main" id="{8E3BFF2C-883D-4C73-9AA8-902C4C47F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7804221" cy="6178163"/>
          </a:xfrm>
          <a:prstGeom prst="rect">
            <a:avLst/>
          </a:prstGeom>
          <a:noFill/>
          <a:effectLst>
            <a:reflection stA="91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9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8F90F-CA6B-410D-A68B-78FFA865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The Starry Night, Vincent van Gogh - A Closer Look and Detailed Analysis">
            <a:extLst>
              <a:ext uri="{FF2B5EF4-FFF2-40B4-BE49-F238E27FC236}">
                <a16:creationId xmlns:a16="http://schemas.microsoft.com/office/drawing/2014/main" id="{457047C9-96D2-4F3C-A026-94C923266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68" y="89506"/>
            <a:ext cx="66675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arry Night Over the Rhone - after Van Gogh: a pen and in… | Flickr">
            <a:extLst>
              <a:ext uri="{FF2B5EF4-FFF2-40B4-BE49-F238E27FC236}">
                <a16:creationId xmlns:a16="http://schemas.microsoft.com/office/drawing/2014/main" id="{A26E9A25-3B24-44F1-944A-F0AE0D0302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5" y="128935"/>
            <a:ext cx="4858912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are some facts of Vincent van Gogh's paintings? - Quora">
            <a:extLst>
              <a:ext uri="{FF2B5EF4-FFF2-40B4-BE49-F238E27FC236}">
                <a16:creationId xmlns:a16="http://schemas.microsoft.com/office/drawing/2014/main" id="{4759F562-3FDA-46BE-8498-65EB2F386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4" y="3727776"/>
            <a:ext cx="2785326" cy="215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75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BD0E9-DECB-417B-B951-2A56C2E3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3F420-EB81-44DB-90A8-2319DA65C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he Starry Night - Wikipedia">
            <a:extLst>
              <a:ext uri="{FF2B5EF4-FFF2-40B4-BE49-F238E27FC236}">
                <a16:creationId xmlns:a16="http://schemas.microsoft.com/office/drawing/2014/main" id="{1AE35386-AF3D-4956-9A0E-34E53B9B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7804221" cy="6178163"/>
          </a:xfrm>
          <a:prstGeom prst="rect">
            <a:avLst/>
          </a:prstGeom>
          <a:noFill/>
          <a:effectLst>
            <a:reflection stA="91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4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38D8-9598-4287-9ACD-4AC855C5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169029-0F3C-43A6-BADC-6A36B889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C7A5F6-62C0-4BEB-B242-554C7C06C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" t="12130" r="53144" b="9794"/>
          <a:stretch/>
        </p:blipFill>
        <p:spPr>
          <a:xfrm>
            <a:off x="509046" y="438522"/>
            <a:ext cx="10303497" cy="50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6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13C13-B56B-4446-9A21-0A1DE42A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Pablo Picasso | Spiral Notebook Facsimile from Carnet de la Californie  (1959) | Artsy">
            <a:extLst>
              <a:ext uri="{FF2B5EF4-FFF2-40B4-BE49-F238E27FC236}">
                <a16:creationId xmlns:a16="http://schemas.microsoft.com/office/drawing/2014/main" id="{33452810-D793-4028-AF2D-6F5AFF07A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95"/>
          <a:stretch/>
        </p:blipFill>
        <p:spPr bwMode="auto">
          <a:xfrm>
            <a:off x="2177592" y="-950143"/>
            <a:ext cx="493959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.c. o'hanlon on Twitter: &quot;Excerpts from Pablo Picasso's Carnet de la  Californie, a sketchbook he worked on between November 1955 and January  1956 at a villa – La Californie – in Cannes,">
            <a:extLst>
              <a:ext uri="{FF2B5EF4-FFF2-40B4-BE49-F238E27FC236}">
                <a16:creationId xmlns:a16="http://schemas.microsoft.com/office/drawing/2014/main" id="{E037B54B-EBA5-4D57-B370-968546994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07" y="-950143"/>
            <a:ext cx="5028918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blo Picasso - Picasso´s Sketchbook (Carnet de la - Catawiki">
            <a:extLst>
              <a:ext uri="{FF2B5EF4-FFF2-40B4-BE49-F238E27FC236}">
                <a16:creationId xmlns:a16="http://schemas.microsoft.com/office/drawing/2014/main" id="{37BDAA1B-E443-4081-AF07-2691AE7191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3" y="3100207"/>
            <a:ext cx="4861130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2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30DE-2A00-4A93-829B-1BD680A6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Hundertwasser v Basquiat</a:t>
            </a:r>
          </a:p>
        </p:txBody>
      </p:sp>
      <p:pic>
        <p:nvPicPr>
          <p:cNvPr id="1026" name="Picture 2" descr="Friedensreich Hundertwasser. Friedensreich Regentag Dunkelbunt… | by  Exposition Art Blog | Medium">
            <a:extLst>
              <a:ext uri="{FF2B5EF4-FFF2-40B4-BE49-F238E27FC236}">
                <a16:creationId xmlns:a16="http://schemas.microsoft.com/office/drawing/2014/main" id="{38415D1F-B107-4377-BD85-AA09046BE6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94" y="1944564"/>
            <a:ext cx="4886172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AREL WALL: Jean-Michel Basquiat - Apparel Music">
            <a:extLst>
              <a:ext uri="{FF2B5EF4-FFF2-40B4-BE49-F238E27FC236}">
                <a16:creationId xmlns:a16="http://schemas.microsoft.com/office/drawing/2014/main" id="{D7C941CF-F8DD-48DB-9D59-F1B430BF5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62" y="1980212"/>
            <a:ext cx="6531626" cy="341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0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0A67-73BA-4A97-A75E-511AFD50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they different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0ED8-1865-4F9E-A170-8E101752D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</a:t>
            </a:r>
          </a:p>
          <a:p>
            <a:r>
              <a:rPr lang="en-GB" dirty="0"/>
              <a:t>2</a:t>
            </a:r>
          </a:p>
          <a:p>
            <a:r>
              <a:rPr lang="en-GB" dirty="0"/>
              <a:t>3</a:t>
            </a:r>
          </a:p>
          <a:p>
            <a:r>
              <a:rPr lang="en-GB" dirty="0"/>
              <a:t>4</a:t>
            </a:r>
          </a:p>
          <a:p>
            <a:r>
              <a:rPr lang="en-GB" dirty="0"/>
              <a:t>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84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0C5C-5513-4212-A8C9-41358C10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do you think is more personal 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F7319-C0CE-453C-899C-ED4D193DC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24758683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4740</TotalTime>
  <Words>117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Gallery</vt:lpstr>
      <vt:lpstr>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Hundertwasser v Basquiat</vt:lpstr>
      <vt:lpstr>How are they different ?</vt:lpstr>
      <vt:lpstr>Which do you think is more personal  ?</vt:lpstr>
      <vt:lpstr>Teachers thoughts </vt:lpstr>
      <vt:lpstr>So what next ?</vt:lpstr>
      <vt:lpstr>So what next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</dc:title>
  <dc:creator>Simon SHERRINGTON</dc:creator>
  <cp:lastModifiedBy>Simon SHERRINGTON</cp:lastModifiedBy>
  <cp:revision>11</cp:revision>
  <cp:lastPrinted>2023-06-08T08:52:33Z</cp:lastPrinted>
  <dcterms:created xsi:type="dcterms:W3CDTF">2023-01-16T10:15:58Z</dcterms:created>
  <dcterms:modified xsi:type="dcterms:W3CDTF">2023-07-06T08:09:20Z</dcterms:modified>
</cp:coreProperties>
</file>