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EFDF-2285-440C-B2B7-10F1E0A4E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F61BB-04A6-409E-88EC-6EDA9635B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0FFB-C87F-43BD-B15C-F5AD0A93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F542-7AAB-44A4-9C3E-26A36400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B16CC-C46B-4DF0-A102-59714FC0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1C82-00DD-447D-BB45-E48A7FB0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97CCF-C8DD-4F7B-A77C-E1765D843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8A5F-C3DD-4130-A908-AB978904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8538-282E-49CC-BD08-A5B219A9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E39DD-28D5-4B58-A18F-3D1A792F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3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B4574-53EB-400E-8F20-D5D783F64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897AC-A8B6-48E8-B4BF-F300FDD3E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4171-47C4-4951-B899-0C93F6BA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3D859-0334-498E-B41E-DB1C0985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280E8-4DFF-47FD-865C-2B02672C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2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82DA-17BF-4B78-82E4-AB27AAAD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DF56-B222-4E28-8437-98D97D78D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3E0C5-05F8-4F00-A7D3-3CF66240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FEDC-352D-4BE3-B797-B5B018A1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71A4-C8D4-4FA1-8D56-4ADBC77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2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D82F-E542-41D9-8D55-80BC41D0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8AE4-F2DA-43C4-BF42-8F426713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AEE15-A52C-4AB9-9F9B-880BB582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5887-2CA2-4827-B16A-E7B5F848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62558-6747-4AE5-913E-A8221994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0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DCEB-2530-4374-9A80-885C0B50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E0F23-F6E0-41ED-BA4F-278904C87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3F867-7939-4EFC-B5CB-C3572A793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D6A4E-5B5C-410F-93AA-9C3742ED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6326-763C-4D2E-9B30-04E6B16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B455D-E374-48EC-A78F-7700B264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1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6273-D1E8-4881-A138-B1EDF160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FB2CA-9750-40C5-A7A7-6B41C0D6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B222C-4BB1-4311-95D6-A50971F0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5DD37-1EB9-49B1-9756-3C7922EFA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D06A4-EE67-40DA-9467-C7BE06386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0EC8B-14ED-4349-9800-429A44D5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A976A-0A3C-42DB-8391-F4858D03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FEEF2-EF38-46AD-8189-8E265682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8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6C5F-DE05-4DFA-9615-4712388F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E0F4F-4EE2-4381-A3AE-697BA94A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2D803-BD88-4C22-A585-D281F01E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199F7-AD37-4D5C-B8C4-DDE256D5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4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53AA1-A7A4-4E2B-9793-69B74C58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92D9F-89C5-4182-A655-F5467A35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7E6BD-6682-4425-9C0C-6CB92E45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7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3748-8D8D-45F6-BCBF-F1C5859A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BD1BD-2DDF-4992-89BC-6F35DF62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90105-9E99-4C38-B8E5-D5EA8ADB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6BD6-8673-43D2-A07A-BEA6C59D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1249A-B783-4402-BA2B-8C0A2D99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6123D-BF8D-4DDF-A727-87B0B452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4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20F0-4FC8-428D-991F-C24BE761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E6204-BD17-4381-8969-FD62195F8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9CB80-A020-4301-A70B-C7D3332F7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AEBD3-9DF0-4A55-A135-77F29C6A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7E7EA-BD20-4584-A5F8-08FB526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9A501-FBAD-41CB-8574-49D338B1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BB783-F856-41B0-88BA-148717A4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5D7F7-6B8A-4BDA-ABF8-B8D5DC99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BEA1F-658A-42AE-B2DB-135C4F9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D9BC9-B0BA-4B97-94E7-EBFB2C6B8BC5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98A9-95E9-4DE5-8250-C47AE6C10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898C7-6C31-4807-84E8-8C7423FD5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A364-11F0-4AC7-A996-AC94CB40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7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8cXTHz_o2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YeI6Wqn4I7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75FC-1E7E-48BB-B0A0-BC20A1F18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899"/>
          </a:xfrm>
        </p:spPr>
        <p:txBody>
          <a:bodyPr/>
          <a:lstStyle/>
          <a:p>
            <a:r>
              <a:rPr lang="en-GB" dirty="0"/>
              <a:t>Comparing and contrasting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D554C-71EF-4589-80BC-F9E55E998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324" y="6282715"/>
            <a:ext cx="9144000" cy="1655762"/>
          </a:xfrm>
        </p:spPr>
        <p:txBody>
          <a:bodyPr/>
          <a:lstStyle/>
          <a:p>
            <a:r>
              <a:rPr lang="en-GB" dirty="0"/>
              <a:t>Basic Better Best</a:t>
            </a:r>
          </a:p>
        </p:txBody>
      </p:sp>
      <p:pic>
        <p:nvPicPr>
          <p:cNvPr id="1026" name="Picture 2" descr="Expressive Mark Making — MIKIND">
            <a:extLst>
              <a:ext uri="{FF2B5EF4-FFF2-40B4-BE49-F238E27FC236}">
                <a16:creationId xmlns:a16="http://schemas.microsoft.com/office/drawing/2014/main" id="{5BD97904-FCE9-45BD-98D4-2D419478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0676" y="908550"/>
            <a:ext cx="4130646" cy="63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FDC794-E27C-4C67-8168-E7C898786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5157" r="18846" b="4273"/>
          <a:stretch/>
        </p:blipFill>
        <p:spPr>
          <a:xfrm>
            <a:off x="2921752" y="2017473"/>
            <a:ext cx="6348494" cy="42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6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B0E8E-9356-47B1-BBA0-9FE7AB3F4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61" y="872148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https://www.youtube.com/watch?v=V8cXTHz_o2o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71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C229-188C-4056-BC8E-70B2087C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</a:t>
            </a:r>
            <a:r>
              <a:rPr lang="en-GB" dirty="0" err="1"/>
              <a:t>anotation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D7C4-505C-4931-80D3-8EFECA17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</a:t>
            </a:r>
          </a:p>
          <a:p>
            <a:endParaRPr lang="en-GB" dirty="0"/>
          </a:p>
          <a:p>
            <a:r>
              <a:rPr lang="en-GB" dirty="0"/>
              <a:t>Better </a:t>
            </a:r>
          </a:p>
          <a:p>
            <a:endParaRPr lang="en-GB" dirty="0"/>
          </a:p>
          <a:p>
            <a:r>
              <a:rPr lang="en-GB" dirty="0"/>
              <a:t>Best</a:t>
            </a:r>
          </a:p>
        </p:txBody>
      </p:sp>
      <p:pic>
        <p:nvPicPr>
          <p:cNvPr id="4" name="Picture 2" descr="Friedensreich Hundertwasser - Irinaland Over the Balkans, 1969">
            <a:extLst>
              <a:ext uri="{FF2B5EF4-FFF2-40B4-BE49-F238E27FC236}">
                <a16:creationId xmlns:a16="http://schemas.microsoft.com/office/drawing/2014/main" id="{FED78E0C-A604-43E1-BD0A-0D5F0331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04" y="0"/>
            <a:ext cx="9267989" cy="6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5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79BB-7ABB-4C0F-8EA9-20BB8060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E5FA2-4EE2-4185-8178-8FF6DF80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</a:t>
            </a:r>
          </a:p>
          <a:p>
            <a:r>
              <a:rPr lang="en-GB" dirty="0"/>
              <a:t>I can see a ………………………………….</a:t>
            </a:r>
          </a:p>
          <a:p>
            <a:r>
              <a:rPr lang="en-GB" dirty="0"/>
              <a:t>Face </a:t>
            </a:r>
          </a:p>
          <a:p>
            <a:r>
              <a:rPr lang="en-GB" dirty="0"/>
              <a:t>House</a:t>
            </a:r>
          </a:p>
          <a:p>
            <a:r>
              <a:rPr lang="en-GB" dirty="0"/>
              <a:t>Grass clouds patterns</a:t>
            </a:r>
          </a:p>
          <a:p>
            <a:r>
              <a:rPr lang="en-GB" dirty="0"/>
              <a:t>Sky</a:t>
            </a:r>
          </a:p>
          <a:p>
            <a:r>
              <a:rPr lang="en-GB" dirty="0"/>
              <a:t>Lips ,nose eyes</a:t>
            </a:r>
          </a:p>
          <a:p>
            <a:r>
              <a:rPr lang="en-GB" dirty="0"/>
              <a:t>Houses lines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riedensreich Hundertwasser - Irinaland Over the Balkans, 1969">
            <a:extLst>
              <a:ext uri="{FF2B5EF4-FFF2-40B4-BE49-F238E27FC236}">
                <a16:creationId xmlns:a16="http://schemas.microsoft.com/office/drawing/2014/main" id="{26C3B9BE-2045-4D62-93B6-B655AADB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19" y="1825625"/>
            <a:ext cx="687524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0985-EFDA-4C6D-B73B-0FA11B02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679E-2F83-4AF8-93A5-B7F82D6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Better</a:t>
            </a:r>
          </a:p>
          <a:p>
            <a:r>
              <a:rPr lang="en-GB" dirty="0"/>
              <a:t>I can see a ……………..</a:t>
            </a:r>
          </a:p>
          <a:p>
            <a:r>
              <a:rPr lang="en-GB" dirty="0"/>
              <a:t>It has been…………..</a:t>
            </a:r>
          </a:p>
          <a:p>
            <a:r>
              <a:rPr lang="en-GB" dirty="0"/>
              <a:t>The artist has used colour…….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artist has …………………</a:t>
            </a:r>
          </a:p>
        </p:txBody>
      </p:sp>
      <p:pic>
        <p:nvPicPr>
          <p:cNvPr id="1026" name="Picture 2" descr="Friedensreich Hundertwasser - Irinaland Over the Balkans, 1969">
            <a:extLst>
              <a:ext uri="{FF2B5EF4-FFF2-40B4-BE49-F238E27FC236}">
                <a16:creationId xmlns:a16="http://schemas.microsoft.com/office/drawing/2014/main" id="{A36D3A94-F14B-4856-8A6D-8E33AC99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10" y="0"/>
            <a:ext cx="6545251" cy="47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gh Quality A1 Colour Wheel &amp; Mixing Wall Chart – Economy of Brighton">
            <a:extLst>
              <a:ext uri="{FF2B5EF4-FFF2-40B4-BE49-F238E27FC236}">
                <a16:creationId xmlns:a16="http://schemas.microsoft.com/office/drawing/2014/main" id="{1CD0D405-9651-4D70-BB6E-F795F3B9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0354"/>
            <a:ext cx="1709615" cy="17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Logo, symbol, meaning, history, PNG, brand">
            <a:hlinkClick r:id="rId4"/>
            <a:extLst>
              <a:ext uri="{FF2B5EF4-FFF2-40B4-BE49-F238E27FC236}">
                <a16:creationId xmlns:a16="http://schemas.microsoft.com/office/drawing/2014/main" id="{40DC06FD-DF32-41F0-B29C-749BB2D7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13" y="4746748"/>
            <a:ext cx="2094523" cy="11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5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0985-EFDA-4C6D-B73B-0FA11B02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679E-2F83-4AF8-93A5-B7F82D6B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Best</a:t>
            </a:r>
          </a:p>
          <a:p>
            <a:r>
              <a:rPr lang="en-GB" dirty="0"/>
              <a:t>I can see a ……………..</a:t>
            </a:r>
          </a:p>
          <a:p>
            <a:r>
              <a:rPr lang="en-GB" dirty="0"/>
              <a:t>It has been…………..</a:t>
            </a:r>
          </a:p>
          <a:p>
            <a:r>
              <a:rPr lang="en-GB" dirty="0"/>
              <a:t>The artist has used colour ……………….</a:t>
            </a:r>
          </a:p>
          <a:p>
            <a:r>
              <a:rPr lang="en-GB" dirty="0"/>
              <a:t>I think the artist is saying………………………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9664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88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Comparing and contrasting</vt:lpstr>
      <vt:lpstr>PowerPoint Presentation</vt:lpstr>
      <vt:lpstr>Types of anotation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and contrasting</dc:title>
  <dc:creator>Mr.SHERRINGTON</dc:creator>
  <cp:lastModifiedBy>Simon SHERRINGTON</cp:lastModifiedBy>
  <cp:revision>12</cp:revision>
  <dcterms:created xsi:type="dcterms:W3CDTF">2022-11-22T10:14:11Z</dcterms:created>
  <dcterms:modified xsi:type="dcterms:W3CDTF">2022-12-19T15:01:52Z</dcterms:modified>
</cp:coreProperties>
</file>