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4" r:id="rId5"/>
    <p:sldId id="258" r:id="rId6"/>
    <p:sldId id="262"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438"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B5ED-EA59-BC50-3C66-CA2529B118F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B96DCF6-7E62-449C-15B1-C0E7782F0B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177BAFC-9BFA-CB77-083C-F5C707AE3EFD}"/>
              </a:ext>
            </a:extLst>
          </p:cNvPr>
          <p:cNvSpPr>
            <a:spLocks noGrp="1"/>
          </p:cNvSpPr>
          <p:nvPr>
            <p:ph type="dt" sz="half" idx="10"/>
          </p:nvPr>
        </p:nvSpPr>
        <p:spPr/>
        <p:txBody>
          <a:bodyPr/>
          <a:lstStyle/>
          <a:p>
            <a:fld id="{65E5CBB3-199A-134A-B5A4-EB00466DD9B8}" type="datetimeFigureOut">
              <a:rPr lang="en-US" smtClean="0"/>
              <a:t>12/18/2023</a:t>
            </a:fld>
            <a:endParaRPr lang="en-US"/>
          </a:p>
        </p:txBody>
      </p:sp>
      <p:sp>
        <p:nvSpPr>
          <p:cNvPr id="5" name="Footer Placeholder 4">
            <a:extLst>
              <a:ext uri="{FF2B5EF4-FFF2-40B4-BE49-F238E27FC236}">
                <a16:creationId xmlns:a16="http://schemas.microsoft.com/office/drawing/2014/main" id="{3CBA1974-CA31-656F-6D31-5AAE696C5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63A9B-C256-964F-C54E-E5DB2C2A2D72}"/>
              </a:ext>
            </a:extLst>
          </p:cNvPr>
          <p:cNvSpPr>
            <a:spLocks noGrp="1"/>
          </p:cNvSpPr>
          <p:nvPr>
            <p:ph type="sldNum" sz="quarter" idx="12"/>
          </p:nvPr>
        </p:nvSpPr>
        <p:spPr/>
        <p:txBody>
          <a:bodyPr/>
          <a:lstStyle/>
          <a:p>
            <a:fld id="{D7CD6D33-8CE1-1942-94F5-617892979EB3}" type="slidenum">
              <a:rPr lang="en-US" smtClean="0"/>
              <a:t>‹#›</a:t>
            </a:fld>
            <a:endParaRPr lang="en-US"/>
          </a:p>
        </p:txBody>
      </p:sp>
    </p:spTree>
    <p:extLst>
      <p:ext uri="{BB962C8B-B14F-4D97-AF65-F5344CB8AC3E}">
        <p14:creationId xmlns:p14="http://schemas.microsoft.com/office/powerpoint/2010/main" val="73611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3819-2C31-3746-297B-6A1175345EE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42DFD0D-DC15-3446-FB43-2DE5D09FD72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8C3B69-AE6A-D348-BED9-6C7861F4E6C5}"/>
              </a:ext>
            </a:extLst>
          </p:cNvPr>
          <p:cNvSpPr>
            <a:spLocks noGrp="1"/>
          </p:cNvSpPr>
          <p:nvPr>
            <p:ph type="dt" sz="half" idx="10"/>
          </p:nvPr>
        </p:nvSpPr>
        <p:spPr/>
        <p:txBody>
          <a:bodyPr/>
          <a:lstStyle/>
          <a:p>
            <a:fld id="{65E5CBB3-199A-134A-B5A4-EB00466DD9B8}" type="datetimeFigureOut">
              <a:rPr lang="en-US" smtClean="0"/>
              <a:t>12/18/2023</a:t>
            </a:fld>
            <a:endParaRPr lang="en-US"/>
          </a:p>
        </p:txBody>
      </p:sp>
      <p:sp>
        <p:nvSpPr>
          <p:cNvPr id="5" name="Footer Placeholder 4">
            <a:extLst>
              <a:ext uri="{FF2B5EF4-FFF2-40B4-BE49-F238E27FC236}">
                <a16:creationId xmlns:a16="http://schemas.microsoft.com/office/drawing/2014/main" id="{39A5272C-F60F-AF23-9603-232607627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9DABA-7E35-6696-3B65-569306890792}"/>
              </a:ext>
            </a:extLst>
          </p:cNvPr>
          <p:cNvSpPr>
            <a:spLocks noGrp="1"/>
          </p:cNvSpPr>
          <p:nvPr>
            <p:ph type="sldNum" sz="quarter" idx="12"/>
          </p:nvPr>
        </p:nvSpPr>
        <p:spPr/>
        <p:txBody>
          <a:bodyPr/>
          <a:lstStyle/>
          <a:p>
            <a:fld id="{D7CD6D33-8CE1-1942-94F5-617892979EB3}" type="slidenum">
              <a:rPr lang="en-US" smtClean="0"/>
              <a:t>‹#›</a:t>
            </a:fld>
            <a:endParaRPr lang="en-US"/>
          </a:p>
        </p:txBody>
      </p:sp>
    </p:spTree>
    <p:extLst>
      <p:ext uri="{BB962C8B-B14F-4D97-AF65-F5344CB8AC3E}">
        <p14:creationId xmlns:p14="http://schemas.microsoft.com/office/powerpoint/2010/main" val="396188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A79F9B-BB8C-94BC-6405-8D1FAACC4D3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759D1D-39A3-85EA-23E5-2FBF962A7F1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35D257-74A8-20D3-1964-115328159908}"/>
              </a:ext>
            </a:extLst>
          </p:cNvPr>
          <p:cNvSpPr>
            <a:spLocks noGrp="1"/>
          </p:cNvSpPr>
          <p:nvPr>
            <p:ph type="dt" sz="half" idx="10"/>
          </p:nvPr>
        </p:nvSpPr>
        <p:spPr/>
        <p:txBody>
          <a:bodyPr/>
          <a:lstStyle/>
          <a:p>
            <a:fld id="{65E5CBB3-199A-134A-B5A4-EB00466DD9B8}" type="datetimeFigureOut">
              <a:rPr lang="en-US" smtClean="0"/>
              <a:t>12/18/2023</a:t>
            </a:fld>
            <a:endParaRPr lang="en-US"/>
          </a:p>
        </p:txBody>
      </p:sp>
      <p:sp>
        <p:nvSpPr>
          <p:cNvPr id="5" name="Footer Placeholder 4">
            <a:extLst>
              <a:ext uri="{FF2B5EF4-FFF2-40B4-BE49-F238E27FC236}">
                <a16:creationId xmlns:a16="http://schemas.microsoft.com/office/drawing/2014/main" id="{D91A27F6-6130-0E0A-0FC0-CE41A7991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9277E-F834-BA6C-F040-38A7DE019A2F}"/>
              </a:ext>
            </a:extLst>
          </p:cNvPr>
          <p:cNvSpPr>
            <a:spLocks noGrp="1"/>
          </p:cNvSpPr>
          <p:nvPr>
            <p:ph type="sldNum" sz="quarter" idx="12"/>
          </p:nvPr>
        </p:nvSpPr>
        <p:spPr/>
        <p:txBody>
          <a:bodyPr/>
          <a:lstStyle/>
          <a:p>
            <a:fld id="{D7CD6D33-8CE1-1942-94F5-617892979EB3}" type="slidenum">
              <a:rPr lang="en-US" smtClean="0"/>
              <a:t>‹#›</a:t>
            </a:fld>
            <a:endParaRPr lang="en-US"/>
          </a:p>
        </p:txBody>
      </p:sp>
    </p:spTree>
    <p:extLst>
      <p:ext uri="{BB962C8B-B14F-4D97-AF65-F5344CB8AC3E}">
        <p14:creationId xmlns:p14="http://schemas.microsoft.com/office/powerpoint/2010/main" val="324046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0C36-9374-AD44-C7E0-F5FC2E9BE08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22DDBA8-F6B0-D4ED-1A1D-F8D745FD256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16339C-C938-BE2A-2403-4161C71E1F19}"/>
              </a:ext>
            </a:extLst>
          </p:cNvPr>
          <p:cNvSpPr>
            <a:spLocks noGrp="1"/>
          </p:cNvSpPr>
          <p:nvPr>
            <p:ph type="dt" sz="half" idx="10"/>
          </p:nvPr>
        </p:nvSpPr>
        <p:spPr/>
        <p:txBody>
          <a:bodyPr/>
          <a:lstStyle/>
          <a:p>
            <a:fld id="{65E5CBB3-199A-134A-B5A4-EB00466DD9B8}" type="datetimeFigureOut">
              <a:rPr lang="en-US" smtClean="0"/>
              <a:t>12/18/2023</a:t>
            </a:fld>
            <a:endParaRPr lang="en-US"/>
          </a:p>
        </p:txBody>
      </p:sp>
      <p:sp>
        <p:nvSpPr>
          <p:cNvPr id="5" name="Footer Placeholder 4">
            <a:extLst>
              <a:ext uri="{FF2B5EF4-FFF2-40B4-BE49-F238E27FC236}">
                <a16:creationId xmlns:a16="http://schemas.microsoft.com/office/drawing/2014/main" id="{AFC0879E-97FE-6DEA-F1E7-8FBE642A9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B04F6-F3E5-8F3C-A31B-87D747E9E6E4}"/>
              </a:ext>
            </a:extLst>
          </p:cNvPr>
          <p:cNvSpPr>
            <a:spLocks noGrp="1"/>
          </p:cNvSpPr>
          <p:nvPr>
            <p:ph type="sldNum" sz="quarter" idx="12"/>
          </p:nvPr>
        </p:nvSpPr>
        <p:spPr/>
        <p:txBody>
          <a:bodyPr/>
          <a:lstStyle/>
          <a:p>
            <a:fld id="{D7CD6D33-8CE1-1942-94F5-617892979EB3}" type="slidenum">
              <a:rPr lang="en-US" smtClean="0"/>
              <a:t>‹#›</a:t>
            </a:fld>
            <a:endParaRPr lang="en-US"/>
          </a:p>
        </p:txBody>
      </p:sp>
    </p:spTree>
    <p:extLst>
      <p:ext uri="{BB962C8B-B14F-4D97-AF65-F5344CB8AC3E}">
        <p14:creationId xmlns:p14="http://schemas.microsoft.com/office/powerpoint/2010/main" val="184190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C5E7-ED95-CCC4-B1A9-2A39145F90F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E71C697-7A60-B468-7153-DE655B5313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BE3342B-1679-5482-2E85-3A9B701C3DDD}"/>
              </a:ext>
            </a:extLst>
          </p:cNvPr>
          <p:cNvSpPr>
            <a:spLocks noGrp="1"/>
          </p:cNvSpPr>
          <p:nvPr>
            <p:ph type="dt" sz="half" idx="10"/>
          </p:nvPr>
        </p:nvSpPr>
        <p:spPr/>
        <p:txBody>
          <a:bodyPr/>
          <a:lstStyle/>
          <a:p>
            <a:fld id="{65E5CBB3-199A-134A-B5A4-EB00466DD9B8}" type="datetimeFigureOut">
              <a:rPr lang="en-US" smtClean="0"/>
              <a:t>12/18/2023</a:t>
            </a:fld>
            <a:endParaRPr lang="en-US"/>
          </a:p>
        </p:txBody>
      </p:sp>
      <p:sp>
        <p:nvSpPr>
          <p:cNvPr id="5" name="Footer Placeholder 4">
            <a:extLst>
              <a:ext uri="{FF2B5EF4-FFF2-40B4-BE49-F238E27FC236}">
                <a16:creationId xmlns:a16="http://schemas.microsoft.com/office/drawing/2014/main" id="{7F3771FE-6D82-A52C-90B5-61CC75C3C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560B0-96E0-0C5F-4F50-9839AA9887A5}"/>
              </a:ext>
            </a:extLst>
          </p:cNvPr>
          <p:cNvSpPr>
            <a:spLocks noGrp="1"/>
          </p:cNvSpPr>
          <p:nvPr>
            <p:ph type="sldNum" sz="quarter" idx="12"/>
          </p:nvPr>
        </p:nvSpPr>
        <p:spPr/>
        <p:txBody>
          <a:bodyPr/>
          <a:lstStyle/>
          <a:p>
            <a:fld id="{D7CD6D33-8CE1-1942-94F5-617892979EB3}" type="slidenum">
              <a:rPr lang="en-US" smtClean="0"/>
              <a:t>‹#›</a:t>
            </a:fld>
            <a:endParaRPr lang="en-US"/>
          </a:p>
        </p:txBody>
      </p:sp>
    </p:spTree>
    <p:extLst>
      <p:ext uri="{BB962C8B-B14F-4D97-AF65-F5344CB8AC3E}">
        <p14:creationId xmlns:p14="http://schemas.microsoft.com/office/powerpoint/2010/main" val="1511086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C867-65D1-79DC-29F3-537FC7D833C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7AD691-CD53-CF9B-029E-6FE4A476DE7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4CF85BA-8C1D-C0EF-2CE1-21D6A1014B7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7E7B71D-EF9C-F220-FED6-66D4A2C842FA}"/>
              </a:ext>
            </a:extLst>
          </p:cNvPr>
          <p:cNvSpPr>
            <a:spLocks noGrp="1"/>
          </p:cNvSpPr>
          <p:nvPr>
            <p:ph type="dt" sz="half" idx="10"/>
          </p:nvPr>
        </p:nvSpPr>
        <p:spPr/>
        <p:txBody>
          <a:bodyPr/>
          <a:lstStyle/>
          <a:p>
            <a:fld id="{65E5CBB3-199A-134A-B5A4-EB00466DD9B8}" type="datetimeFigureOut">
              <a:rPr lang="en-US" smtClean="0"/>
              <a:t>12/18/2023</a:t>
            </a:fld>
            <a:endParaRPr lang="en-US"/>
          </a:p>
        </p:txBody>
      </p:sp>
      <p:sp>
        <p:nvSpPr>
          <p:cNvPr id="6" name="Footer Placeholder 5">
            <a:extLst>
              <a:ext uri="{FF2B5EF4-FFF2-40B4-BE49-F238E27FC236}">
                <a16:creationId xmlns:a16="http://schemas.microsoft.com/office/drawing/2014/main" id="{ED3D2E9E-B917-53CD-48E8-2858CF62B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E8F2B-76F6-A352-312B-5C3B54029E74}"/>
              </a:ext>
            </a:extLst>
          </p:cNvPr>
          <p:cNvSpPr>
            <a:spLocks noGrp="1"/>
          </p:cNvSpPr>
          <p:nvPr>
            <p:ph type="sldNum" sz="quarter" idx="12"/>
          </p:nvPr>
        </p:nvSpPr>
        <p:spPr/>
        <p:txBody>
          <a:bodyPr/>
          <a:lstStyle/>
          <a:p>
            <a:fld id="{D7CD6D33-8CE1-1942-94F5-617892979EB3}" type="slidenum">
              <a:rPr lang="en-US" smtClean="0"/>
              <a:t>‹#›</a:t>
            </a:fld>
            <a:endParaRPr lang="en-US"/>
          </a:p>
        </p:txBody>
      </p:sp>
    </p:spTree>
    <p:extLst>
      <p:ext uri="{BB962C8B-B14F-4D97-AF65-F5344CB8AC3E}">
        <p14:creationId xmlns:p14="http://schemas.microsoft.com/office/powerpoint/2010/main" val="12393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4832-F9C8-C7B8-7D01-BEEA389EBE0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9A87E10-A023-983E-2149-B9AF4F412C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9F61C87-9CA8-1A1E-2862-AA099FF0481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B50374A-EC7C-3CA3-6E90-E836C4F041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F0236CF-1C8A-213D-C7C7-F68E7D33340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E4B9CD3-A269-952D-A2AF-41794899046F}"/>
              </a:ext>
            </a:extLst>
          </p:cNvPr>
          <p:cNvSpPr>
            <a:spLocks noGrp="1"/>
          </p:cNvSpPr>
          <p:nvPr>
            <p:ph type="dt" sz="half" idx="10"/>
          </p:nvPr>
        </p:nvSpPr>
        <p:spPr/>
        <p:txBody>
          <a:bodyPr/>
          <a:lstStyle/>
          <a:p>
            <a:fld id="{65E5CBB3-199A-134A-B5A4-EB00466DD9B8}" type="datetimeFigureOut">
              <a:rPr lang="en-US" smtClean="0"/>
              <a:t>12/18/2023</a:t>
            </a:fld>
            <a:endParaRPr lang="en-US"/>
          </a:p>
        </p:txBody>
      </p:sp>
      <p:sp>
        <p:nvSpPr>
          <p:cNvPr id="8" name="Footer Placeholder 7">
            <a:extLst>
              <a:ext uri="{FF2B5EF4-FFF2-40B4-BE49-F238E27FC236}">
                <a16:creationId xmlns:a16="http://schemas.microsoft.com/office/drawing/2014/main" id="{BB349F97-FBEA-87E9-0ACB-46FC0C6530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3D2C36-8E34-14E6-6884-A64F642389AE}"/>
              </a:ext>
            </a:extLst>
          </p:cNvPr>
          <p:cNvSpPr>
            <a:spLocks noGrp="1"/>
          </p:cNvSpPr>
          <p:nvPr>
            <p:ph type="sldNum" sz="quarter" idx="12"/>
          </p:nvPr>
        </p:nvSpPr>
        <p:spPr/>
        <p:txBody>
          <a:bodyPr/>
          <a:lstStyle/>
          <a:p>
            <a:fld id="{D7CD6D33-8CE1-1942-94F5-617892979EB3}" type="slidenum">
              <a:rPr lang="en-US" smtClean="0"/>
              <a:t>‹#›</a:t>
            </a:fld>
            <a:endParaRPr lang="en-US"/>
          </a:p>
        </p:txBody>
      </p:sp>
    </p:spTree>
    <p:extLst>
      <p:ext uri="{BB962C8B-B14F-4D97-AF65-F5344CB8AC3E}">
        <p14:creationId xmlns:p14="http://schemas.microsoft.com/office/powerpoint/2010/main" val="369308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29DF-D491-2E6B-7798-CAC6A319F28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3C96905-B3B1-B0D0-B147-F0829B04749B}"/>
              </a:ext>
            </a:extLst>
          </p:cNvPr>
          <p:cNvSpPr>
            <a:spLocks noGrp="1"/>
          </p:cNvSpPr>
          <p:nvPr>
            <p:ph type="dt" sz="half" idx="10"/>
          </p:nvPr>
        </p:nvSpPr>
        <p:spPr/>
        <p:txBody>
          <a:bodyPr/>
          <a:lstStyle/>
          <a:p>
            <a:fld id="{65E5CBB3-199A-134A-B5A4-EB00466DD9B8}" type="datetimeFigureOut">
              <a:rPr lang="en-US" smtClean="0"/>
              <a:t>12/18/2023</a:t>
            </a:fld>
            <a:endParaRPr lang="en-US"/>
          </a:p>
        </p:txBody>
      </p:sp>
      <p:sp>
        <p:nvSpPr>
          <p:cNvPr id="4" name="Footer Placeholder 3">
            <a:extLst>
              <a:ext uri="{FF2B5EF4-FFF2-40B4-BE49-F238E27FC236}">
                <a16:creationId xmlns:a16="http://schemas.microsoft.com/office/drawing/2014/main" id="{864530B1-D98B-8520-E253-82AE460EF6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A274A-9272-B92D-29A8-9A933096E33C}"/>
              </a:ext>
            </a:extLst>
          </p:cNvPr>
          <p:cNvSpPr>
            <a:spLocks noGrp="1"/>
          </p:cNvSpPr>
          <p:nvPr>
            <p:ph type="sldNum" sz="quarter" idx="12"/>
          </p:nvPr>
        </p:nvSpPr>
        <p:spPr/>
        <p:txBody>
          <a:bodyPr/>
          <a:lstStyle/>
          <a:p>
            <a:fld id="{D7CD6D33-8CE1-1942-94F5-617892979EB3}" type="slidenum">
              <a:rPr lang="en-US" smtClean="0"/>
              <a:t>‹#›</a:t>
            </a:fld>
            <a:endParaRPr lang="en-US"/>
          </a:p>
        </p:txBody>
      </p:sp>
    </p:spTree>
    <p:extLst>
      <p:ext uri="{BB962C8B-B14F-4D97-AF65-F5344CB8AC3E}">
        <p14:creationId xmlns:p14="http://schemas.microsoft.com/office/powerpoint/2010/main" val="3132897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3E57A8-B82C-ED65-84B7-16CD761FC0D1}"/>
              </a:ext>
            </a:extLst>
          </p:cNvPr>
          <p:cNvSpPr>
            <a:spLocks noGrp="1"/>
          </p:cNvSpPr>
          <p:nvPr>
            <p:ph type="dt" sz="half" idx="10"/>
          </p:nvPr>
        </p:nvSpPr>
        <p:spPr/>
        <p:txBody>
          <a:bodyPr/>
          <a:lstStyle/>
          <a:p>
            <a:fld id="{65E5CBB3-199A-134A-B5A4-EB00466DD9B8}" type="datetimeFigureOut">
              <a:rPr lang="en-US" smtClean="0"/>
              <a:t>12/18/2023</a:t>
            </a:fld>
            <a:endParaRPr lang="en-US"/>
          </a:p>
        </p:txBody>
      </p:sp>
      <p:sp>
        <p:nvSpPr>
          <p:cNvPr id="3" name="Footer Placeholder 2">
            <a:extLst>
              <a:ext uri="{FF2B5EF4-FFF2-40B4-BE49-F238E27FC236}">
                <a16:creationId xmlns:a16="http://schemas.microsoft.com/office/drawing/2014/main" id="{150B50BF-AEAA-47C0-B8A2-BEDD7E8107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BFB09C-B7DD-DDC3-2DCB-D6F21E2254C6}"/>
              </a:ext>
            </a:extLst>
          </p:cNvPr>
          <p:cNvSpPr>
            <a:spLocks noGrp="1"/>
          </p:cNvSpPr>
          <p:nvPr>
            <p:ph type="sldNum" sz="quarter" idx="12"/>
          </p:nvPr>
        </p:nvSpPr>
        <p:spPr/>
        <p:txBody>
          <a:bodyPr/>
          <a:lstStyle/>
          <a:p>
            <a:fld id="{D7CD6D33-8CE1-1942-94F5-617892979EB3}" type="slidenum">
              <a:rPr lang="en-US" smtClean="0"/>
              <a:t>‹#›</a:t>
            </a:fld>
            <a:endParaRPr lang="en-US"/>
          </a:p>
        </p:txBody>
      </p:sp>
    </p:spTree>
    <p:extLst>
      <p:ext uri="{BB962C8B-B14F-4D97-AF65-F5344CB8AC3E}">
        <p14:creationId xmlns:p14="http://schemas.microsoft.com/office/powerpoint/2010/main" val="3263768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55756-9D06-803F-EFBA-A339F9314F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19AC3E-32A6-5405-EF40-2A964175E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F3E789A-5C90-B62E-CF82-E1657EF72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42EFCB-9C65-4BA7-1491-466FBEC82A67}"/>
              </a:ext>
            </a:extLst>
          </p:cNvPr>
          <p:cNvSpPr>
            <a:spLocks noGrp="1"/>
          </p:cNvSpPr>
          <p:nvPr>
            <p:ph type="dt" sz="half" idx="10"/>
          </p:nvPr>
        </p:nvSpPr>
        <p:spPr/>
        <p:txBody>
          <a:bodyPr/>
          <a:lstStyle/>
          <a:p>
            <a:fld id="{65E5CBB3-199A-134A-B5A4-EB00466DD9B8}" type="datetimeFigureOut">
              <a:rPr lang="en-US" smtClean="0"/>
              <a:t>12/18/2023</a:t>
            </a:fld>
            <a:endParaRPr lang="en-US"/>
          </a:p>
        </p:txBody>
      </p:sp>
      <p:sp>
        <p:nvSpPr>
          <p:cNvPr id="6" name="Footer Placeholder 5">
            <a:extLst>
              <a:ext uri="{FF2B5EF4-FFF2-40B4-BE49-F238E27FC236}">
                <a16:creationId xmlns:a16="http://schemas.microsoft.com/office/drawing/2014/main" id="{F7F799A2-803E-1D01-DC22-F1BDA7C13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F677D-A7FD-4D1D-6E3A-F96AF4429B54}"/>
              </a:ext>
            </a:extLst>
          </p:cNvPr>
          <p:cNvSpPr>
            <a:spLocks noGrp="1"/>
          </p:cNvSpPr>
          <p:nvPr>
            <p:ph type="sldNum" sz="quarter" idx="12"/>
          </p:nvPr>
        </p:nvSpPr>
        <p:spPr/>
        <p:txBody>
          <a:bodyPr/>
          <a:lstStyle/>
          <a:p>
            <a:fld id="{D7CD6D33-8CE1-1942-94F5-617892979EB3}" type="slidenum">
              <a:rPr lang="en-US" smtClean="0"/>
              <a:t>‹#›</a:t>
            </a:fld>
            <a:endParaRPr lang="en-US"/>
          </a:p>
        </p:txBody>
      </p:sp>
    </p:spTree>
    <p:extLst>
      <p:ext uri="{BB962C8B-B14F-4D97-AF65-F5344CB8AC3E}">
        <p14:creationId xmlns:p14="http://schemas.microsoft.com/office/powerpoint/2010/main" val="1280306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8050E-A891-9951-F759-52271D187F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083BFF5-F9D6-2AD8-BB9E-DC62F1876F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8073A1-6306-D262-0572-6E9F068792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476CD7-0FDB-0C69-F183-C363C6F9F761}"/>
              </a:ext>
            </a:extLst>
          </p:cNvPr>
          <p:cNvSpPr>
            <a:spLocks noGrp="1"/>
          </p:cNvSpPr>
          <p:nvPr>
            <p:ph type="dt" sz="half" idx="10"/>
          </p:nvPr>
        </p:nvSpPr>
        <p:spPr/>
        <p:txBody>
          <a:bodyPr/>
          <a:lstStyle/>
          <a:p>
            <a:fld id="{65E5CBB3-199A-134A-B5A4-EB00466DD9B8}" type="datetimeFigureOut">
              <a:rPr lang="en-US" smtClean="0"/>
              <a:t>12/18/2023</a:t>
            </a:fld>
            <a:endParaRPr lang="en-US"/>
          </a:p>
        </p:txBody>
      </p:sp>
      <p:sp>
        <p:nvSpPr>
          <p:cNvPr id="6" name="Footer Placeholder 5">
            <a:extLst>
              <a:ext uri="{FF2B5EF4-FFF2-40B4-BE49-F238E27FC236}">
                <a16:creationId xmlns:a16="http://schemas.microsoft.com/office/drawing/2014/main" id="{B47013BF-4712-436E-16EA-B1028A1B1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78997A-EDB6-9CD7-B1C5-81278F3CE65B}"/>
              </a:ext>
            </a:extLst>
          </p:cNvPr>
          <p:cNvSpPr>
            <a:spLocks noGrp="1"/>
          </p:cNvSpPr>
          <p:nvPr>
            <p:ph type="sldNum" sz="quarter" idx="12"/>
          </p:nvPr>
        </p:nvSpPr>
        <p:spPr/>
        <p:txBody>
          <a:bodyPr/>
          <a:lstStyle/>
          <a:p>
            <a:fld id="{D7CD6D33-8CE1-1942-94F5-617892979EB3}" type="slidenum">
              <a:rPr lang="en-US" smtClean="0"/>
              <a:t>‹#›</a:t>
            </a:fld>
            <a:endParaRPr lang="en-US"/>
          </a:p>
        </p:txBody>
      </p:sp>
    </p:spTree>
    <p:extLst>
      <p:ext uri="{BB962C8B-B14F-4D97-AF65-F5344CB8AC3E}">
        <p14:creationId xmlns:p14="http://schemas.microsoft.com/office/powerpoint/2010/main" val="518043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B1E33E-4B3B-5231-9CAE-171885B399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0AE643-887D-E86B-CB5E-24F6F69312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4AF950-4C60-85EF-1FC8-3139D979AB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5CBB3-199A-134A-B5A4-EB00466DD9B8}" type="datetimeFigureOut">
              <a:rPr lang="en-US" smtClean="0"/>
              <a:t>12/18/2023</a:t>
            </a:fld>
            <a:endParaRPr lang="en-US"/>
          </a:p>
        </p:txBody>
      </p:sp>
      <p:sp>
        <p:nvSpPr>
          <p:cNvPr id="5" name="Footer Placeholder 4">
            <a:extLst>
              <a:ext uri="{FF2B5EF4-FFF2-40B4-BE49-F238E27FC236}">
                <a16:creationId xmlns:a16="http://schemas.microsoft.com/office/drawing/2014/main" id="{1648436A-538E-4A63-85DA-307504523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E4582D-35C0-62C5-56AF-47FEABB1E6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D6D33-8CE1-1942-94F5-617892979EB3}" type="slidenum">
              <a:rPr lang="en-US" smtClean="0"/>
              <a:t>‹#›</a:t>
            </a:fld>
            <a:endParaRPr lang="en-US"/>
          </a:p>
        </p:txBody>
      </p:sp>
    </p:spTree>
    <p:extLst>
      <p:ext uri="{BB962C8B-B14F-4D97-AF65-F5344CB8AC3E}">
        <p14:creationId xmlns:p14="http://schemas.microsoft.com/office/powerpoint/2010/main" val="3232691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01C88F9-E440-45DE-A776-9609EB590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9AA6C9-2276-273D-A2CD-60B07CBD1E93}"/>
              </a:ext>
            </a:extLst>
          </p:cNvPr>
          <p:cNvSpPr>
            <a:spLocks noGrp="1"/>
          </p:cNvSpPr>
          <p:nvPr>
            <p:ph type="ctrTitle"/>
          </p:nvPr>
        </p:nvSpPr>
        <p:spPr>
          <a:xfrm>
            <a:off x="7517596" y="3809115"/>
            <a:ext cx="5908792" cy="3344266"/>
          </a:xfrm>
        </p:spPr>
        <p:txBody>
          <a:bodyPr>
            <a:normAutofit/>
          </a:bodyPr>
          <a:lstStyle/>
          <a:p>
            <a:pPr algn="l"/>
            <a:r>
              <a:rPr lang="en-GB" sz="9600" dirty="0">
                <a:latin typeface="Aldhabi"/>
                <a:cs typeface="Aldhabi"/>
              </a:rPr>
              <a:t>Eve Price</a:t>
            </a:r>
            <a:r>
              <a:rPr lang="en-GB" sz="8000" dirty="0">
                <a:latin typeface="Aldhabi"/>
                <a:cs typeface="Aldhabi"/>
              </a:rPr>
              <a:t> </a:t>
            </a:r>
            <a:r>
              <a:rPr lang="en-GB" sz="4400" dirty="0">
                <a:latin typeface="Aldhabi"/>
                <a:cs typeface="Aldhabi"/>
              </a:rPr>
              <a:t>P</a:t>
            </a:r>
            <a:r>
              <a:rPr lang="en-GB" sz="4800" dirty="0">
                <a:latin typeface="Aldhabi"/>
                <a:cs typeface="Aldhabi"/>
              </a:rPr>
              <a:t>ortfolio</a:t>
            </a:r>
            <a:r>
              <a:rPr lang="en-GB" sz="8000" dirty="0">
                <a:latin typeface="Aldhabi"/>
                <a:cs typeface="Aldhabi"/>
              </a:rPr>
              <a:t> </a:t>
            </a:r>
            <a:endParaRPr lang="en-US" sz="4800" dirty="0">
              <a:latin typeface="Aldhabi" pitchFamily="2" charset="-78"/>
              <a:cs typeface="Aldhabi" pitchFamily="2" charset="-78"/>
            </a:endParaRPr>
          </a:p>
        </p:txBody>
      </p:sp>
      <p:sp>
        <p:nvSpPr>
          <p:cNvPr id="3" name="Subtitle 2">
            <a:extLst>
              <a:ext uri="{FF2B5EF4-FFF2-40B4-BE49-F238E27FC236}">
                <a16:creationId xmlns:a16="http://schemas.microsoft.com/office/drawing/2014/main" id="{CB041132-CAD9-1FDB-38C5-6C6B863E0022}"/>
              </a:ext>
            </a:extLst>
          </p:cNvPr>
          <p:cNvSpPr>
            <a:spLocks noGrp="1"/>
          </p:cNvSpPr>
          <p:nvPr>
            <p:ph type="subTitle" idx="1"/>
          </p:nvPr>
        </p:nvSpPr>
        <p:spPr>
          <a:xfrm>
            <a:off x="7553285" y="4857609"/>
            <a:ext cx="3936557" cy="2227974"/>
          </a:xfrm>
        </p:spPr>
        <p:txBody>
          <a:bodyPr vert="horz" lIns="91440" tIns="45720" rIns="91440" bIns="45720" rtlCol="0" anchor="t">
            <a:normAutofit/>
          </a:bodyPr>
          <a:lstStyle/>
          <a:p>
            <a:pPr algn="l"/>
            <a:r>
              <a:rPr lang="en-GB" sz="3600">
                <a:latin typeface="Aldhabi"/>
                <a:cs typeface="Aldhabi"/>
              </a:rPr>
              <a:t>Fine Art </a:t>
            </a:r>
            <a:endParaRPr lang="en-US" sz="3600">
              <a:latin typeface="Aldhabi" pitchFamily="2" charset="-78"/>
              <a:cs typeface="Aldhabi" pitchFamily="2" charset="-78"/>
            </a:endParaRPr>
          </a:p>
          <a:p>
            <a:pPr algn="l"/>
            <a:r>
              <a:rPr lang="en-GB" sz="3600">
                <a:latin typeface="Aldhabi"/>
                <a:cs typeface="Aldhabi"/>
              </a:rPr>
              <a:t>Student ID. 1761777367</a:t>
            </a:r>
            <a:endParaRPr lang="en-GB" sz="3600">
              <a:latin typeface="Aldhabi" pitchFamily="2" charset="-78"/>
              <a:cs typeface="Aldhabi" pitchFamily="2" charset="-78"/>
            </a:endParaRPr>
          </a:p>
        </p:txBody>
      </p:sp>
    </p:spTree>
    <p:extLst>
      <p:ext uri="{BB962C8B-B14F-4D97-AF65-F5344CB8AC3E}">
        <p14:creationId xmlns:p14="http://schemas.microsoft.com/office/powerpoint/2010/main" val="1277472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F823-F270-0BF1-550F-511FA666B102}"/>
              </a:ext>
            </a:extLst>
          </p:cNvPr>
          <p:cNvSpPr>
            <a:spLocks noGrp="1"/>
          </p:cNvSpPr>
          <p:nvPr>
            <p:ph type="title"/>
          </p:nvPr>
        </p:nvSpPr>
        <p:spPr>
          <a:xfrm>
            <a:off x="416859" y="132042"/>
            <a:ext cx="10515600" cy="1325563"/>
          </a:xfrm>
        </p:spPr>
        <p:txBody>
          <a:bodyPr/>
          <a:lstStyle/>
          <a:p>
            <a:r>
              <a:rPr lang="en-GB">
                <a:latin typeface="Aldhabi" pitchFamily="2" charset="-78"/>
                <a:cs typeface="Aldhabi" pitchFamily="2" charset="-78"/>
              </a:rPr>
              <a:t>Emotion through figurative media </a:t>
            </a:r>
            <a:endParaRPr lang="en-US">
              <a:latin typeface="Aldhabi" pitchFamily="2" charset="-78"/>
              <a:cs typeface="Aldhabi" pitchFamily="2" charset="-78"/>
            </a:endParaRPr>
          </a:p>
        </p:txBody>
      </p:sp>
      <p:pic>
        <p:nvPicPr>
          <p:cNvPr id="4" name="Picture 3">
            <a:extLst>
              <a:ext uri="{FF2B5EF4-FFF2-40B4-BE49-F238E27FC236}">
                <a16:creationId xmlns:a16="http://schemas.microsoft.com/office/drawing/2014/main" id="{7F082315-44B5-B093-5812-8456CCEBD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182" y="1074065"/>
            <a:ext cx="2866312" cy="3496090"/>
          </a:xfrm>
          <a:prstGeom prst="rect">
            <a:avLst/>
          </a:prstGeom>
        </p:spPr>
      </p:pic>
      <p:pic>
        <p:nvPicPr>
          <p:cNvPr id="5" name="Picture 4">
            <a:extLst>
              <a:ext uri="{FF2B5EF4-FFF2-40B4-BE49-F238E27FC236}">
                <a16:creationId xmlns:a16="http://schemas.microsoft.com/office/drawing/2014/main" id="{173DDC32-8278-1B91-7492-E059F603C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31" y="1072294"/>
            <a:ext cx="2948227" cy="5052590"/>
          </a:xfrm>
          <a:prstGeom prst="rect">
            <a:avLst/>
          </a:prstGeom>
        </p:spPr>
      </p:pic>
      <p:pic>
        <p:nvPicPr>
          <p:cNvPr id="6" name="Picture 5">
            <a:extLst>
              <a:ext uri="{FF2B5EF4-FFF2-40B4-BE49-F238E27FC236}">
                <a16:creationId xmlns:a16="http://schemas.microsoft.com/office/drawing/2014/main" id="{ACA487A1-2357-8BF7-8115-DC85DE107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3051" y="1074065"/>
            <a:ext cx="2948227" cy="4057901"/>
          </a:xfrm>
          <a:prstGeom prst="rect">
            <a:avLst/>
          </a:prstGeom>
        </p:spPr>
      </p:pic>
      <p:sp>
        <p:nvSpPr>
          <p:cNvPr id="7" name="TextBox 6">
            <a:extLst>
              <a:ext uri="{FF2B5EF4-FFF2-40B4-BE49-F238E27FC236}">
                <a16:creationId xmlns:a16="http://schemas.microsoft.com/office/drawing/2014/main" id="{C79A6028-4797-1F52-604B-5F8E0649A0C6}"/>
              </a:ext>
            </a:extLst>
          </p:cNvPr>
          <p:cNvSpPr txBox="1"/>
          <p:nvPr/>
        </p:nvSpPr>
        <p:spPr>
          <a:xfrm>
            <a:off x="3101788" y="5208492"/>
            <a:ext cx="863301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cs typeface="Calibri"/>
              </a:rPr>
              <a:t>Expressing human emotion through a range of medias from sketching to photography is something I've practiced thoroughly throughout my art journey. I found this topic is something I can often relate back to. Through this topic, I found my love of charcoal. I discovered how you can build beautiful strong contrasts and achieve high levels of realism through its ability to seamlessly blend.  I studied the charcoal artist known as Mad Charcoal who inspired me to create these emotion rich pieces. Each of these pieces reflect emotion and ideas of mental health, with many of my pieces I tend to leave out a section of the image which symbolizes the feeling of losing yourself and feeling as if a piece is missing, this is a feeling many people can relate to and I like to think people can see that within my work. My work is a range of sizes from A4/A3 to 1.5 metres like the image shown on the left.  </a:t>
            </a:r>
          </a:p>
        </p:txBody>
      </p:sp>
      <p:pic>
        <p:nvPicPr>
          <p:cNvPr id="10" name="Picture 9" descr="A person in a fur coat&#10;&#10;Description automatically generated">
            <a:extLst>
              <a:ext uri="{FF2B5EF4-FFF2-40B4-BE49-F238E27FC236}">
                <a16:creationId xmlns:a16="http://schemas.microsoft.com/office/drawing/2014/main" id="{2CE580B8-0C48-689B-76CA-1EE299E1ED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6869" y="1074503"/>
            <a:ext cx="2607064" cy="3845229"/>
          </a:xfrm>
          <a:prstGeom prst="rect">
            <a:avLst/>
          </a:prstGeom>
        </p:spPr>
      </p:pic>
    </p:spTree>
    <p:extLst>
      <p:ext uri="{BB962C8B-B14F-4D97-AF65-F5344CB8AC3E}">
        <p14:creationId xmlns:p14="http://schemas.microsoft.com/office/powerpoint/2010/main" val="1318652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B2C23-8F2E-1919-A750-A13353833235}"/>
              </a:ext>
            </a:extLst>
          </p:cNvPr>
          <p:cNvSpPr>
            <a:spLocks noGrp="1"/>
          </p:cNvSpPr>
          <p:nvPr>
            <p:ph type="title"/>
          </p:nvPr>
        </p:nvSpPr>
        <p:spPr>
          <a:xfrm>
            <a:off x="263408" y="262858"/>
            <a:ext cx="10515600" cy="1325563"/>
          </a:xfrm>
        </p:spPr>
        <p:txBody>
          <a:bodyPr/>
          <a:lstStyle/>
          <a:p>
            <a:r>
              <a:rPr lang="en-GB" dirty="0">
                <a:effectLst/>
                <a:latin typeface="Aldhabi" pitchFamily="2" charset="-78"/>
                <a:cs typeface="Aldhabi" pitchFamily="2" charset="-78"/>
              </a:rPr>
              <a:t>Anatomy</a:t>
            </a:r>
            <a:br>
              <a:rPr lang="en-GB" dirty="0">
                <a:effectLst/>
                <a:latin typeface=".AppleSystemUIFont"/>
              </a:rPr>
            </a:br>
            <a:endParaRPr lang="en-US" dirty="0">
              <a:latin typeface="Aldhabi" pitchFamily="2" charset="-78"/>
              <a:cs typeface="Aldhabi" pitchFamily="2" charset="-78"/>
            </a:endParaRPr>
          </a:p>
        </p:txBody>
      </p:sp>
      <p:pic>
        <p:nvPicPr>
          <p:cNvPr id="4" name="Picture 3">
            <a:extLst>
              <a:ext uri="{FF2B5EF4-FFF2-40B4-BE49-F238E27FC236}">
                <a16:creationId xmlns:a16="http://schemas.microsoft.com/office/drawing/2014/main" id="{D6F2FCE8-2313-18FE-9773-A7B415400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005368" y="1337765"/>
            <a:ext cx="3335026" cy="5086242"/>
          </a:xfrm>
          <a:prstGeom prst="rect">
            <a:avLst/>
          </a:prstGeom>
        </p:spPr>
      </p:pic>
      <p:pic>
        <p:nvPicPr>
          <p:cNvPr id="7" name="Picture 6">
            <a:extLst>
              <a:ext uri="{FF2B5EF4-FFF2-40B4-BE49-F238E27FC236}">
                <a16:creationId xmlns:a16="http://schemas.microsoft.com/office/drawing/2014/main" id="{26490A85-A85B-45F7-7829-49CDE6EDC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18" y="2145669"/>
            <a:ext cx="3390836" cy="3953216"/>
          </a:xfrm>
          <a:prstGeom prst="rect">
            <a:avLst/>
          </a:prstGeom>
        </p:spPr>
      </p:pic>
      <p:pic>
        <p:nvPicPr>
          <p:cNvPr id="8" name="Picture 7">
            <a:extLst>
              <a:ext uri="{FF2B5EF4-FFF2-40B4-BE49-F238E27FC236}">
                <a16:creationId xmlns:a16="http://schemas.microsoft.com/office/drawing/2014/main" id="{0E6EC946-391A-301D-1F8A-73E3CE92C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571578" y="1501704"/>
            <a:ext cx="2625785" cy="3909339"/>
          </a:xfrm>
          <a:prstGeom prst="rect">
            <a:avLst/>
          </a:prstGeom>
        </p:spPr>
      </p:pic>
      <p:sp>
        <p:nvSpPr>
          <p:cNvPr id="9" name="TextBox 8">
            <a:extLst>
              <a:ext uri="{FF2B5EF4-FFF2-40B4-BE49-F238E27FC236}">
                <a16:creationId xmlns:a16="http://schemas.microsoft.com/office/drawing/2014/main" id="{F5B7FCB9-6C53-F809-D0F5-F3554327F210}"/>
              </a:ext>
            </a:extLst>
          </p:cNvPr>
          <p:cNvSpPr txBox="1"/>
          <p:nvPr/>
        </p:nvSpPr>
        <p:spPr>
          <a:xfrm>
            <a:off x="263408" y="810703"/>
            <a:ext cx="5029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cs typeface="Calibri"/>
              </a:rPr>
              <a:t>My exploration of human anatomy closely links in with my work on human emotion, here I've explored human structure and muscle. This was a topic that explored both realism and surrealism. I created many outcomes using only coloured pencils to create detailed figurative pieces with inspiration from the artist Nunzio Paci who explores contrast between nature and the human anatomy.</a:t>
            </a:r>
          </a:p>
        </p:txBody>
      </p:sp>
    </p:spTree>
    <p:extLst>
      <p:ext uri="{BB962C8B-B14F-4D97-AF65-F5344CB8AC3E}">
        <p14:creationId xmlns:p14="http://schemas.microsoft.com/office/powerpoint/2010/main" val="3848471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01C88F9-E440-45DE-A776-9609EB590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C8259-024A-622B-4537-D37C9D020498}"/>
              </a:ext>
            </a:extLst>
          </p:cNvPr>
          <p:cNvSpPr>
            <a:spLocks noGrp="1"/>
          </p:cNvSpPr>
          <p:nvPr>
            <p:ph type="title"/>
          </p:nvPr>
        </p:nvSpPr>
        <p:spPr>
          <a:xfrm>
            <a:off x="356174" y="-1128866"/>
            <a:ext cx="3898557" cy="5467941"/>
          </a:xfrm>
        </p:spPr>
        <p:txBody>
          <a:bodyPr vert="horz" lIns="91440" tIns="45720" rIns="91440" bIns="45720" rtlCol="0" anchor="ctr">
            <a:normAutofit/>
          </a:bodyPr>
          <a:lstStyle/>
          <a:p>
            <a:r>
              <a:rPr lang="en-GB" i="0">
                <a:effectLst/>
                <a:latin typeface="Aldhabi" pitchFamily="2" charset="-78"/>
                <a:cs typeface="Aldhabi" pitchFamily="2" charset="-78"/>
              </a:rPr>
              <a:t>Charcoal</a:t>
            </a:r>
            <a:br>
              <a:rPr lang="en-GB" sz="2000">
                <a:effectLst/>
                <a:latin typeface=".AppleSystemUIFont"/>
              </a:rPr>
            </a:br>
            <a:endParaRPr lang="en-US" sz="4800" kern="120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0BBD18A4-A131-ABB9-0E85-4C9EF9A59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166" y="1605604"/>
            <a:ext cx="2779935" cy="3737391"/>
          </a:xfrm>
          <a:prstGeom prst="rect">
            <a:avLst/>
          </a:prstGeom>
        </p:spPr>
      </p:pic>
      <p:pic>
        <p:nvPicPr>
          <p:cNvPr id="6" name="Picture 5">
            <a:extLst>
              <a:ext uri="{FF2B5EF4-FFF2-40B4-BE49-F238E27FC236}">
                <a16:creationId xmlns:a16="http://schemas.microsoft.com/office/drawing/2014/main" id="{A0177B79-BCB8-1189-7E2D-607D563A0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326" y="1608446"/>
            <a:ext cx="5039281" cy="3546730"/>
          </a:xfrm>
          <a:prstGeom prst="rect">
            <a:avLst/>
          </a:prstGeom>
        </p:spPr>
      </p:pic>
      <p:sp>
        <p:nvSpPr>
          <p:cNvPr id="9" name="TextBox 8">
            <a:extLst>
              <a:ext uri="{FF2B5EF4-FFF2-40B4-BE49-F238E27FC236}">
                <a16:creationId xmlns:a16="http://schemas.microsoft.com/office/drawing/2014/main" id="{D19DDD91-75A2-483A-2334-935A8B1E60DB}"/>
              </a:ext>
            </a:extLst>
          </p:cNvPr>
          <p:cNvSpPr txBox="1"/>
          <p:nvPr/>
        </p:nvSpPr>
        <p:spPr>
          <a:xfrm>
            <a:off x="360656" y="459268"/>
            <a:ext cx="55222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cs typeface="Calibri"/>
              </a:rPr>
              <a:t>My love of charcoal has worked its way into many of the themes I've covered in my journey. I discovered how charcoal can create not only bold expressive pieces but can be used to create beautiful delicate pieces of art. </a:t>
            </a:r>
          </a:p>
        </p:txBody>
      </p:sp>
      <p:pic>
        <p:nvPicPr>
          <p:cNvPr id="4" name="Picture 3" descr="A drawing of a person&amp;#39;s face&#10;&#10;Description automatically generated">
            <a:extLst>
              <a:ext uri="{FF2B5EF4-FFF2-40B4-BE49-F238E27FC236}">
                <a16:creationId xmlns:a16="http://schemas.microsoft.com/office/drawing/2014/main" id="{0EDE401D-191E-15A7-4CBB-5BD7A9F1B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62" y="1607742"/>
            <a:ext cx="3026488" cy="3813375"/>
          </a:xfrm>
          <a:prstGeom prst="rect">
            <a:avLst/>
          </a:prstGeom>
        </p:spPr>
      </p:pic>
      <p:sp>
        <p:nvSpPr>
          <p:cNvPr id="7" name="TextBox 6">
            <a:extLst>
              <a:ext uri="{FF2B5EF4-FFF2-40B4-BE49-F238E27FC236}">
                <a16:creationId xmlns:a16="http://schemas.microsoft.com/office/drawing/2014/main" id="{12BDD375-DEE3-A1C7-26A6-AB1EE85C44DA}"/>
              </a:ext>
            </a:extLst>
          </p:cNvPr>
          <p:cNvSpPr txBox="1"/>
          <p:nvPr/>
        </p:nvSpPr>
        <p:spPr>
          <a:xfrm>
            <a:off x="358588" y="5486399"/>
            <a:ext cx="504712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cs typeface="Calibri"/>
              </a:rPr>
              <a:t>After watching the 2019 film "Joker" I was heavily influenced to create a piece that embodied societal exclusion and the struggles behind mental illness, this is where the idea for this outcome stemmed from. The film itself was art, its awareness of the struggles surrounding self-esteem, mental illness and societies expectations inspired me to explore these themes further through art. </a:t>
            </a:r>
            <a:endParaRPr lang="en-GB" dirty="0">
              <a:cs typeface="Calibri" panose="020F0502020204030204"/>
            </a:endParaRPr>
          </a:p>
        </p:txBody>
      </p:sp>
    </p:spTree>
    <p:extLst>
      <p:ext uri="{BB962C8B-B14F-4D97-AF65-F5344CB8AC3E}">
        <p14:creationId xmlns:p14="http://schemas.microsoft.com/office/powerpoint/2010/main" val="140076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0F00C-E63B-6817-1946-FCC998354961}"/>
              </a:ext>
            </a:extLst>
          </p:cNvPr>
          <p:cNvSpPr>
            <a:spLocks noGrp="1"/>
          </p:cNvSpPr>
          <p:nvPr>
            <p:ph type="title"/>
          </p:nvPr>
        </p:nvSpPr>
        <p:spPr>
          <a:xfrm>
            <a:off x="534885" y="5071764"/>
            <a:ext cx="10515600" cy="1325563"/>
          </a:xfrm>
        </p:spPr>
        <p:txBody>
          <a:bodyPr/>
          <a:lstStyle/>
          <a:p>
            <a:r>
              <a:rPr lang="en-GB" dirty="0">
                <a:latin typeface="Aldhabi"/>
                <a:cs typeface="Aldhabi"/>
              </a:rPr>
              <a:t>Human figure</a:t>
            </a:r>
            <a:r>
              <a:rPr lang="en-GB" dirty="0"/>
              <a:t> </a:t>
            </a:r>
            <a:endParaRPr lang="en-US" dirty="0"/>
          </a:p>
        </p:txBody>
      </p:sp>
      <p:pic>
        <p:nvPicPr>
          <p:cNvPr id="3" name="Picture 2">
            <a:extLst>
              <a:ext uri="{FF2B5EF4-FFF2-40B4-BE49-F238E27FC236}">
                <a16:creationId xmlns:a16="http://schemas.microsoft.com/office/drawing/2014/main" id="{EC048C87-86E3-554A-9330-5F1786B2D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934" y="665599"/>
            <a:ext cx="2855134" cy="3804304"/>
          </a:xfrm>
          <a:prstGeom prst="rect">
            <a:avLst/>
          </a:prstGeom>
        </p:spPr>
      </p:pic>
      <p:pic>
        <p:nvPicPr>
          <p:cNvPr id="8" name="Picture 7">
            <a:extLst>
              <a:ext uri="{FF2B5EF4-FFF2-40B4-BE49-F238E27FC236}">
                <a16:creationId xmlns:a16="http://schemas.microsoft.com/office/drawing/2014/main" id="{071FB57D-E326-4076-737B-39727C6C1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135" y="667557"/>
            <a:ext cx="2449800" cy="3234502"/>
          </a:xfrm>
          <a:prstGeom prst="rect">
            <a:avLst/>
          </a:prstGeom>
        </p:spPr>
      </p:pic>
      <p:sp>
        <p:nvSpPr>
          <p:cNvPr id="9" name="TextBox 8">
            <a:extLst>
              <a:ext uri="{FF2B5EF4-FFF2-40B4-BE49-F238E27FC236}">
                <a16:creationId xmlns:a16="http://schemas.microsoft.com/office/drawing/2014/main" id="{5BD70DFF-0D65-0273-1B63-3FFB95260D60}"/>
              </a:ext>
            </a:extLst>
          </p:cNvPr>
          <p:cNvSpPr txBox="1"/>
          <p:nvPr/>
        </p:nvSpPr>
        <p:spPr>
          <a:xfrm>
            <a:off x="247455" y="4410171"/>
            <a:ext cx="42278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cs typeface="Calibri"/>
              </a:rPr>
              <a:t>Following my work of Anatomy, small figurative drawings are something I commonly practiced to improve my perspective, free hand drawing. Through experimentation with water colour, ink, pencil and pen I've created figurative pieces which have allowed me to understand proportion, angle and the importance of simple mark making. </a:t>
            </a:r>
          </a:p>
        </p:txBody>
      </p:sp>
      <p:pic>
        <p:nvPicPr>
          <p:cNvPr id="6" name="Picture 5" descr="A person sitting in a chair holding an object&#10;&#10;Description automatically generated">
            <a:extLst>
              <a:ext uri="{FF2B5EF4-FFF2-40B4-BE49-F238E27FC236}">
                <a16:creationId xmlns:a16="http://schemas.microsoft.com/office/drawing/2014/main" id="{DD41B774-B240-39C7-CAED-3DDE05AE3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764" y="668449"/>
            <a:ext cx="2555506" cy="3411250"/>
          </a:xfrm>
          <a:prstGeom prst="rect">
            <a:avLst/>
          </a:prstGeom>
        </p:spPr>
      </p:pic>
    </p:spTree>
    <p:extLst>
      <p:ext uri="{BB962C8B-B14F-4D97-AF65-F5344CB8AC3E}">
        <p14:creationId xmlns:p14="http://schemas.microsoft.com/office/powerpoint/2010/main" val="187232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55F2-14B9-6429-6B50-E3EA5AF7DCE6}"/>
              </a:ext>
            </a:extLst>
          </p:cNvPr>
          <p:cNvSpPr>
            <a:spLocks noGrp="1"/>
          </p:cNvSpPr>
          <p:nvPr>
            <p:ph type="title"/>
          </p:nvPr>
        </p:nvSpPr>
        <p:spPr>
          <a:xfrm>
            <a:off x="-2021963" y="4155141"/>
            <a:ext cx="8558008" cy="1201082"/>
          </a:xfrm>
        </p:spPr>
        <p:txBody>
          <a:bodyPr vert="horz" lIns="91440" tIns="45720" rIns="91440" bIns="45720" rtlCol="0" anchor="b">
            <a:normAutofit/>
          </a:bodyPr>
          <a:lstStyle/>
          <a:p>
            <a:pPr algn="ctr"/>
            <a:r>
              <a:rPr lang="en-US" sz="3600" i="0" kern="1200">
                <a:effectLst/>
                <a:latin typeface="Aldhabi"/>
                <a:cs typeface="Aldhabi"/>
              </a:rPr>
              <a:t>Structural experimentation</a:t>
            </a:r>
            <a:br>
              <a:rPr lang="en-US" sz="3600" kern="1200">
                <a:effectLst/>
                <a:latin typeface="Aldhabi" pitchFamily="2" charset="-78"/>
                <a:cs typeface="Aldhabi" pitchFamily="2" charset="-78"/>
              </a:rPr>
            </a:br>
            <a:endParaRPr lang="en-US" sz="3600" kern="1200">
              <a:latin typeface="Aldhabi" pitchFamily="2" charset="-78"/>
              <a:cs typeface="Aldhabi" pitchFamily="2" charset="-78"/>
            </a:endParaRPr>
          </a:p>
        </p:txBody>
      </p:sp>
      <p:pic>
        <p:nvPicPr>
          <p:cNvPr id="4" name="Picture 3">
            <a:extLst>
              <a:ext uri="{FF2B5EF4-FFF2-40B4-BE49-F238E27FC236}">
                <a16:creationId xmlns:a16="http://schemas.microsoft.com/office/drawing/2014/main" id="{4D7914A7-C21B-32A6-70E4-131D1D19AD3D}"/>
              </a:ext>
            </a:extLst>
          </p:cNvPr>
          <p:cNvPicPr>
            <a:picLocks noChangeAspect="1"/>
          </p:cNvPicPr>
          <p:nvPr/>
        </p:nvPicPr>
        <p:blipFill rotWithShape="1">
          <a:blip r:embed="rId2">
            <a:extLst>
              <a:ext uri="{28A0092B-C50C-407E-A947-70E740481C1C}">
                <a14:useLocalDpi xmlns:a14="http://schemas.microsoft.com/office/drawing/2010/main" val="0"/>
              </a:ext>
            </a:extLst>
          </a:blip>
          <a:srcRect r="3016" b="-2"/>
          <a:stretch/>
        </p:blipFill>
        <p:spPr>
          <a:xfrm>
            <a:off x="586277" y="610263"/>
            <a:ext cx="2655775" cy="3544878"/>
          </a:xfrm>
          <a:prstGeom prst="rect">
            <a:avLst/>
          </a:prstGeom>
        </p:spPr>
      </p:pic>
      <p:pic>
        <p:nvPicPr>
          <p:cNvPr id="7" name="Picture 6">
            <a:extLst>
              <a:ext uri="{FF2B5EF4-FFF2-40B4-BE49-F238E27FC236}">
                <a16:creationId xmlns:a16="http://schemas.microsoft.com/office/drawing/2014/main" id="{8CA7ADBD-7838-66AC-4637-A07C8EEF3F7E}"/>
              </a:ext>
            </a:extLst>
          </p:cNvPr>
          <p:cNvPicPr>
            <a:picLocks noChangeAspect="1"/>
          </p:cNvPicPr>
          <p:nvPr/>
        </p:nvPicPr>
        <p:blipFill rotWithShape="1">
          <a:blip r:embed="rId3">
            <a:extLst>
              <a:ext uri="{28A0092B-C50C-407E-A947-70E740481C1C}">
                <a14:useLocalDpi xmlns:a14="http://schemas.microsoft.com/office/drawing/2010/main" val="0"/>
              </a:ext>
            </a:extLst>
          </a:blip>
          <a:srcRect r="1847" b="-2"/>
          <a:stretch/>
        </p:blipFill>
        <p:spPr>
          <a:xfrm>
            <a:off x="3382662" y="610263"/>
            <a:ext cx="2644289" cy="3544878"/>
          </a:xfrm>
          <a:prstGeom prst="rect">
            <a:avLst/>
          </a:prstGeom>
        </p:spPr>
      </p:pic>
      <p:pic>
        <p:nvPicPr>
          <p:cNvPr id="5" name="Picture 4">
            <a:extLst>
              <a:ext uri="{FF2B5EF4-FFF2-40B4-BE49-F238E27FC236}">
                <a16:creationId xmlns:a16="http://schemas.microsoft.com/office/drawing/2014/main" id="{A4F8718C-3793-4D47-A5C3-E3B7882DD095}"/>
              </a:ext>
            </a:extLst>
          </p:cNvPr>
          <p:cNvPicPr>
            <a:picLocks noChangeAspect="1"/>
          </p:cNvPicPr>
          <p:nvPr/>
        </p:nvPicPr>
        <p:blipFill rotWithShape="1">
          <a:blip r:embed="rId4">
            <a:extLst>
              <a:ext uri="{28A0092B-C50C-407E-A947-70E740481C1C}">
                <a14:useLocalDpi xmlns:a14="http://schemas.microsoft.com/office/drawing/2010/main" val="0"/>
              </a:ext>
            </a:extLst>
          </a:blip>
          <a:srcRect t="23821" r="-1" b="11538"/>
          <a:stretch/>
        </p:blipFill>
        <p:spPr>
          <a:xfrm>
            <a:off x="6181349" y="610263"/>
            <a:ext cx="2632342" cy="3544878"/>
          </a:xfrm>
          <a:prstGeom prst="rect">
            <a:avLst/>
          </a:prstGeom>
        </p:spPr>
      </p:pic>
      <p:sp>
        <p:nvSpPr>
          <p:cNvPr id="3" name="TextBox 2">
            <a:extLst>
              <a:ext uri="{FF2B5EF4-FFF2-40B4-BE49-F238E27FC236}">
                <a16:creationId xmlns:a16="http://schemas.microsoft.com/office/drawing/2014/main" id="{85937D6C-30A4-802B-DEC6-D271AFFD15C7}"/>
              </a:ext>
            </a:extLst>
          </p:cNvPr>
          <p:cNvSpPr txBox="1"/>
          <p:nvPr/>
        </p:nvSpPr>
        <p:spPr>
          <a:xfrm>
            <a:off x="510987" y="4796117"/>
            <a:ext cx="1004943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cs typeface="Calibri"/>
              </a:rPr>
              <a:t>At the beginning of the year I explored and experimented with the art of destruction following along the lines of Julia Llerena, an artist who specializes in artistic reconstruction and works with lots of fragments. Towards the end of the year I noticed connections between the structural work and my architectural artwork. I decided to include structural 3D elements on to my architectural drawings which tied the two topics together perfectly. Through this experimentation I also ended up producing a set of photography which I used in later works, I took the theme of connection from the wires that led me on to study the artist Nunzio Paci. This work broadened my perspective on what art can be. Art can be anything. </a:t>
            </a:r>
            <a:endParaRPr lang="en-GB"/>
          </a:p>
        </p:txBody>
      </p:sp>
    </p:spTree>
    <p:extLst>
      <p:ext uri="{BB962C8B-B14F-4D97-AF65-F5344CB8AC3E}">
        <p14:creationId xmlns:p14="http://schemas.microsoft.com/office/powerpoint/2010/main" val="2937991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9212-A00E-7635-A512-CEDB56486EF3}"/>
              </a:ext>
            </a:extLst>
          </p:cNvPr>
          <p:cNvSpPr>
            <a:spLocks noGrp="1"/>
          </p:cNvSpPr>
          <p:nvPr>
            <p:ph type="title"/>
          </p:nvPr>
        </p:nvSpPr>
        <p:spPr>
          <a:xfrm>
            <a:off x="3222228" y="5234042"/>
            <a:ext cx="10515600" cy="1325563"/>
          </a:xfrm>
        </p:spPr>
        <p:txBody>
          <a:bodyPr/>
          <a:lstStyle/>
          <a:p>
            <a:r>
              <a:rPr lang="en-GB">
                <a:latin typeface="Aldhabi" pitchFamily="2" charset="-78"/>
                <a:cs typeface="Aldhabi" pitchFamily="2" charset="-78"/>
              </a:rPr>
              <a:t>Architecture</a:t>
            </a:r>
            <a:r>
              <a:rPr lang="en-GB"/>
              <a:t> </a:t>
            </a:r>
            <a:endParaRPr lang="en-US"/>
          </a:p>
        </p:txBody>
      </p:sp>
      <p:pic>
        <p:nvPicPr>
          <p:cNvPr id="4" name="Picture 3" descr="A watercolor painting of a window&#10;&#10;Description automatically generated">
            <a:extLst>
              <a:ext uri="{FF2B5EF4-FFF2-40B4-BE49-F238E27FC236}">
                <a16:creationId xmlns:a16="http://schemas.microsoft.com/office/drawing/2014/main" id="{96EB8592-F9F8-1EAC-CFC2-D64E9EA185C4}"/>
              </a:ext>
            </a:extLst>
          </p:cNvPr>
          <p:cNvPicPr>
            <a:picLocks noChangeAspect="1"/>
          </p:cNvPicPr>
          <p:nvPr/>
        </p:nvPicPr>
        <p:blipFill rotWithShape="1">
          <a:blip r:embed="rId2">
            <a:extLst>
              <a:ext uri="{28A0092B-C50C-407E-A947-70E740481C1C}">
                <a14:useLocalDpi xmlns:a14="http://schemas.microsoft.com/office/drawing/2010/main" val="0"/>
              </a:ext>
            </a:extLst>
          </a:blip>
          <a:srcRect l="2459" r="5600" b="-1"/>
          <a:stretch/>
        </p:blipFill>
        <p:spPr>
          <a:xfrm>
            <a:off x="8214015" y="788817"/>
            <a:ext cx="2429929" cy="3413835"/>
          </a:xfrm>
          <a:prstGeom prst="rect">
            <a:avLst/>
          </a:prstGeom>
        </p:spPr>
      </p:pic>
      <p:pic>
        <p:nvPicPr>
          <p:cNvPr id="11" name="Picture 10" descr="A drawing of a building and a map&#10;&#10;Description automatically generated">
            <a:extLst>
              <a:ext uri="{FF2B5EF4-FFF2-40B4-BE49-F238E27FC236}">
                <a16:creationId xmlns:a16="http://schemas.microsoft.com/office/drawing/2014/main" id="{82A9FF1F-A346-7623-6743-B59055B1E730}"/>
              </a:ext>
            </a:extLst>
          </p:cNvPr>
          <p:cNvPicPr>
            <a:picLocks noChangeAspect="1"/>
          </p:cNvPicPr>
          <p:nvPr/>
        </p:nvPicPr>
        <p:blipFill>
          <a:blip r:embed="rId3"/>
          <a:stretch>
            <a:fillRect/>
          </a:stretch>
        </p:blipFill>
        <p:spPr>
          <a:xfrm>
            <a:off x="5645574" y="790765"/>
            <a:ext cx="2495474" cy="3126467"/>
          </a:xfrm>
          <a:prstGeom prst="rect">
            <a:avLst/>
          </a:prstGeom>
        </p:spPr>
      </p:pic>
      <p:pic>
        <p:nvPicPr>
          <p:cNvPr id="10" name="Picture 9" descr="A drawing of a building&#10;&#10;Description automatically generated">
            <a:extLst>
              <a:ext uri="{FF2B5EF4-FFF2-40B4-BE49-F238E27FC236}">
                <a16:creationId xmlns:a16="http://schemas.microsoft.com/office/drawing/2014/main" id="{89785410-BFDC-EE50-2BFB-9F18FF3B7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3001" y="796343"/>
            <a:ext cx="3036651" cy="4383161"/>
          </a:xfrm>
          <a:prstGeom prst="rect">
            <a:avLst/>
          </a:prstGeom>
        </p:spPr>
      </p:pic>
      <p:sp>
        <p:nvSpPr>
          <p:cNvPr id="13" name="TextBox 12">
            <a:extLst>
              <a:ext uri="{FF2B5EF4-FFF2-40B4-BE49-F238E27FC236}">
                <a16:creationId xmlns:a16="http://schemas.microsoft.com/office/drawing/2014/main" id="{FC66F1D6-7052-44D4-1F28-02A2449124A1}"/>
              </a:ext>
            </a:extLst>
          </p:cNvPr>
          <p:cNvSpPr txBox="1"/>
          <p:nvPr/>
        </p:nvSpPr>
        <p:spPr>
          <a:xfrm>
            <a:off x="3221735" y="4288614"/>
            <a:ext cx="817454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cs typeface="Calibri"/>
              </a:rPr>
              <a:t>I've been infatuated with using mixed media to create large scale architectural artwork. This style has developed a result of my newly found expression and openness. Sunga Park and Ian Murphy are two artists I've drawn enormous inspiration from regarding my architectural work. Ian Murphy in particular is an artist I've always admired for his powerful atmospheric mixed media work. I used mixed media to create the black and white pieces, I hope to continue and develop this style in the future and push myself to include more 3D elements and continue to work on a large scale. This year I've also developed my skill in water colour through looking at artists like Jogn Singer Sargent and J.M.W Turner. Their beautiful landscape and architectural work influenced me to better my skill . </a:t>
            </a:r>
            <a:endParaRPr lang="en-GB"/>
          </a:p>
        </p:txBody>
      </p:sp>
      <p:pic>
        <p:nvPicPr>
          <p:cNvPr id="3" name="Picture 2" descr="A watercolor of a stone arch&#10;&#10;Description automatically generated">
            <a:extLst>
              <a:ext uri="{FF2B5EF4-FFF2-40B4-BE49-F238E27FC236}">
                <a16:creationId xmlns:a16="http://schemas.microsoft.com/office/drawing/2014/main" id="{E24A9496-D052-305C-54C8-E4777450BAD3}"/>
              </a:ext>
            </a:extLst>
          </p:cNvPr>
          <p:cNvPicPr>
            <a:picLocks noChangeAspect="1"/>
          </p:cNvPicPr>
          <p:nvPr/>
        </p:nvPicPr>
        <p:blipFill>
          <a:blip r:embed="rId5"/>
          <a:stretch>
            <a:fillRect/>
          </a:stretch>
        </p:blipFill>
        <p:spPr>
          <a:xfrm>
            <a:off x="3223329" y="792149"/>
            <a:ext cx="2362628" cy="3139697"/>
          </a:xfrm>
          <a:prstGeom prst="rect">
            <a:avLst/>
          </a:prstGeom>
        </p:spPr>
      </p:pic>
    </p:spTree>
    <p:extLst>
      <p:ext uri="{BB962C8B-B14F-4D97-AF65-F5344CB8AC3E}">
        <p14:creationId xmlns:p14="http://schemas.microsoft.com/office/powerpoint/2010/main" val="1521888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698</Words>
  <Application>Microsoft Office PowerPoint</Application>
  <PresentationFormat>Widescreen</PresentationFormat>
  <Paragraphs>16</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.AppleSystemUIFont</vt:lpstr>
      <vt:lpstr>Aldhabi</vt:lpstr>
      <vt:lpstr>Arial</vt:lpstr>
      <vt:lpstr>Calibri</vt:lpstr>
      <vt:lpstr>Calibri Light</vt:lpstr>
      <vt:lpstr>Office Theme</vt:lpstr>
      <vt:lpstr>Eve Price Portfolio </vt:lpstr>
      <vt:lpstr>Emotion through figurative media </vt:lpstr>
      <vt:lpstr>Anatomy </vt:lpstr>
      <vt:lpstr>Charcoal </vt:lpstr>
      <vt:lpstr>Human figure </vt:lpstr>
      <vt:lpstr>Structural experimentation </vt:lpstr>
      <vt:lpstr>Architecture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 Price Portfolio</dc:title>
  <dc:creator>eviep665@gmail.com</dc:creator>
  <cp:lastModifiedBy>Eve Price</cp:lastModifiedBy>
  <cp:revision>199</cp:revision>
  <dcterms:created xsi:type="dcterms:W3CDTF">2023-11-30T15:53:36Z</dcterms:created>
  <dcterms:modified xsi:type="dcterms:W3CDTF">2023-12-18T14:28:39Z</dcterms:modified>
</cp:coreProperties>
</file>