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p:scale>
          <a:sx n="75" d="100"/>
          <a:sy n="75" d="100"/>
        </p:scale>
        <p:origin x="1128" y="9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C28E9C-2AAB-47E5-9271-348C02F2CA3B}"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143476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C28E9C-2AAB-47E5-9271-348C02F2CA3B}"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146470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C28E9C-2AAB-47E5-9271-348C02F2CA3B}"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132253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C28E9C-2AAB-47E5-9271-348C02F2CA3B}"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61451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C28E9C-2AAB-47E5-9271-348C02F2CA3B}"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253208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CC28E9C-2AAB-47E5-9271-348C02F2CA3B}" type="datetimeFigureOut">
              <a:rPr lang="en-GB" smtClean="0"/>
              <a:t>21/01/2019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62918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C28E9C-2AAB-47E5-9271-348C02F2CA3B}" type="datetimeFigureOut">
              <a:rPr lang="en-GB" smtClean="0"/>
              <a:t>21/01/2019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310893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CC28E9C-2AAB-47E5-9271-348C02F2CA3B}" type="datetimeFigureOut">
              <a:rPr lang="en-GB" smtClean="0"/>
              <a:t>21/01/2019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341967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28E9C-2AAB-47E5-9271-348C02F2CA3B}" type="datetimeFigureOut">
              <a:rPr lang="en-GB" smtClean="0"/>
              <a:t>21/01/2019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373686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C28E9C-2AAB-47E5-9271-348C02F2CA3B}" type="datetimeFigureOut">
              <a:rPr lang="en-GB" smtClean="0"/>
              <a:t>21/01/2019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25324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C28E9C-2AAB-47E5-9271-348C02F2CA3B}" type="datetimeFigureOut">
              <a:rPr lang="en-GB" smtClean="0"/>
              <a:t>21/01/2019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DE73CC-59D5-4BC7-AD2F-2BA96276BB40}" type="slidenum">
              <a:rPr lang="en-GB" smtClean="0"/>
              <a:t>‹#›</a:t>
            </a:fld>
            <a:endParaRPr lang="en-GB"/>
          </a:p>
        </p:txBody>
      </p:sp>
    </p:spTree>
    <p:extLst>
      <p:ext uri="{BB962C8B-B14F-4D97-AF65-F5344CB8AC3E}">
        <p14:creationId xmlns:p14="http://schemas.microsoft.com/office/powerpoint/2010/main" val="216481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28E9C-2AAB-47E5-9271-348C02F2CA3B}" type="datetimeFigureOut">
              <a:rPr lang="en-GB" smtClean="0"/>
              <a:t>21/01/2019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E73CC-59D5-4BC7-AD2F-2BA96276BB40}" type="slidenum">
              <a:rPr lang="en-GB" smtClean="0"/>
              <a:t>‹#›</a:t>
            </a:fld>
            <a:endParaRPr lang="en-GB"/>
          </a:p>
        </p:txBody>
      </p:sp>
    </p:spTree>
    <p:extLst>
      <p:ext uri="{BB962C8B-B14F-4D97-AF65-F5344CB8AC3E}">
        <p14:creationId xmlns:p14="http://schemas.microsoft.com/office/powerpoint/2010/main" val="344517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7650" y="4483100"/>
            <a:ext cx="881365" cy="1289326"/>
          </a:xfrm>
          <a:prstGeom prst="rect">
            <a:avLst/>
          </a:prstGeom>
          <a:effectLst>
            <a:reflection stA="42000" endPos="65000" dist="50800" dir="5400000" sy="-100000" algn="bl" rotWithShape="0"/>
          </a:effectLst>
        </p:spPr>
      </p:pic>
      <p:sp>
        <p:nvSpPr>
          <p:cNvPr id="2" name="Title 1"/>
          <p:cNvSpPr>
            <a:spLocks noGrp="1"/>
          </p:cNvSpPr>
          <p:nvPr>
            <p:ph type="title"/>
          </p:nvPr>
        </p:nvSpPr>
        <p:spPr>
          <a:xfrm>
            <a:off x="132080" y="4272100"/>
            <a:ext cx="11025735" cy="1325563"/>
          </a:xfrm>
          <a:effectLst>
            <a:reflection stA="76000" endPos="65000" dist="50800" dir="5400000" sy="-100000" algn="bl" rotWithShape="0"/>
          </a:effectLst>
        </p:spPr>
        <p:txBody>
          <a:bodyPr>
            <a:normAutofit/>
          </a:bodyPr>
          <a:lstStyle/>
          <a:p>
            <a:r>
              <a:rPr lang="en-GB" sz="4000" dirty="0" smtClean="0"/>
              <a:t>YEAR 7/8 LAYERS SELECTION TOOLS AND BRUSHES</a:t>
            </a:r>
            <a:endParaRPr lang="en-GB" sz="4000" dirty="0"/>
          </a:p>
        </p:txBody>
      </p:sp>
      <p:pic>
        <p:nvPicPr>
          <p:cNvPr id="3074" name="Picture 2" descr="Image result for ADOBE PHOTOSHO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0"/>
            <a:ext cx="8788400" cy="4584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4928" y="477103"/>
            <a:ext cx="4114087" cy="36202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5646" y="477103"/>
            <a:ext cx="3729282" cy="3620234"/>
          </a:xfrm>
          <a:prstGeom prst="rect">
            <a:avLst/>
          </a:prstGeom>
        </p:spPr>
      </p:pic>
    </p:spTree>
    <p:extLst>
      <p:ext uri="{BB962C8B-B14F-4D97-AF65-F5344CB8AC3E}">
        <p14:creationId xmlns:p14="http://schemas.microsoft.com/office/powerpoint/2010/main" val="193718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79" r="18986" b="9943"/>
          <a:stretch/>
        </p:blipFill>
        <p:spPr>
          <a:xfrm>
            <a:off x="284922" y="293614"/>
            <a:ext cx="9544877" cy="6037612"/>
          </a:xfrm>
          <a:prstGeom prst="rect">
            <a:avLst/>
          </a:prstGeom>
        </p:spPr>
      </p:pic>
      <p:sp>
        <p:nvSpPr>
          <p:cNvPr id="6" name="TextBox 5"/>
          <p:cNvSpPr txBox="1"/>
          <p:nvPr/>
        </p:nvSpPr>
        <p:spPr>
          <a:xfrm>
            <a:off x="9829799" y="293614"/>
            <a:ext cx="2362201" cy="1754326"/>
          </a:xfrm>
          <a:prstGeom prst="rect">
            <a:avLst/>
          </a:prstGeom>
          <a:noFill/>
        </p:spPr>
        <p:txBody>
          <a:bodyPr wrap="square" rtlCol="0">
            <a:spAutoFit/>
          </a:bodyPr>
          <a:lstStyle/>
          <a:p>
            <a:r>
              <a:rPr lang="en-GB" dirty="0" smtClean="0"/>
              <a:t>Open drawing in </a:t>
            </a:r>
            <a:r>
              <a:rPr lang="en-GB" dirty="0" err="1" smtClean="0"/>
              <a:t>photoshop</a:t>
            </a:r>
            <a:r>
              <a:rPr lang="en-GB" dirty="0" smtClean="0"/>
              <a:t> use keyboard shortcut to copy and paste drawing  ctrl A ctrl C ctrl V </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346" y="4838700"/>
            <a:ext cx="1020270" cy="1492526"/>
          </a:xfrm>
          <a:prstGeom prst="rect">
            <a:avLst/>
          </a:prstGeom>
          <a:effectLst>
            <a:reflection stA="42000" endPos="65000" dist="50800" dir="5400000" sy="-100000" algn="bl" rotWithShape="0"/>
          </a:effectLst>
        </p:spPr>
      </p:pic>
    </p:spTree>
    <p:extLst>
      <p:ext uri="{BB962C8B-B14F-4D97-AF65-F5344CB8AC3E}">
        <p14:creationId xmlns:p14="http://schemas.microsoft.com/office/powerpoint/2010/main" val="344528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3297" t="18454" r="22627" b="21014"/>
          <a:stretch/>
        </p:blipFill>
        <p:spPr>
          <a:xfrm>
            <a:off x="238540" y="402534"/>
            <a:ext cx="4403034" cy="6226866"/>
          </a:xfrm>
          <a:prstGeom prst="rect">
            <a:avLst/>
          </a:prstGeom>
        </p:spPr>
      </p:pic>
      <p:cxnSp>
        <p:nvCxnSpPr>
          <p:cNvPr id="8" name="Straight Arrow Connector 7"/>
          <p:cNvCxnSpPr/>
          <p:nvPr/>
        </p:nvCxnSpPr>
        <p:spPr>
          <a:xfrm flipH="1">
            <a:off x="3995530" y="1272209"/>
            <a:ext cx="3170583" cy="51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945835" y="2077278"/>
            <a:ext cx="3011556" cy="546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15200" y="1123122"/>
            <a:ext cx="3260035" cy="1754326"/>
          </a:xfrm>
          <a:prstGeom prst="rect">
            <a:avLst/>
          </a:prstGeom>
          <a:noFill/>
        </p:spPr>
        <p:txBody>
          <a:bodyPr wrap="square" rtlCol="0">
            <a:spAutoFit/>
          </a:bodyPr>
          <a:lstStyle/>
          <a:p>
            <a:r>
              <a:rPr lang="en-GB" dirty="0" smtClean="0"/>
              <a:t>Rename layer to LINE and then change normal  opacity to multiply then lock layer by clicking on lock</a:t>
            </a:r>
          </a:p>
          <a:p>
            <a:endParaRPr lang="en-GB" dirty="0"/>
          </a:p>
          <a:p>
            <a:r>
              <a:rPr lang="en-GB" dirty="0" smtClean="0"/>
              <a:t>Rename bottom layer colour</a:t>
            </a:r>
            <a:endParaRPr lang="en-GB" dirty="0"/>
          </a:p>
        </p:txBody>
      </p:sp>
      <p:cxnSp>
        <p:nvCxnSpPr>
          <p:cNvPr id="13" name="Elbow Connector 12"/>
          <p:cNvCxnSpPr/>
          <p:nvPr/>
        </p:nvCxnSpPr>
        <p:spPr>
          <a:xfrm rot="10800000">
            <a:off x="2882351" y="1123123"/>
            <a:ext cx="4512363" cy="4422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20278" y="1344268"/>
            <a:ext cx="218661" cy="22114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Elbow Connector 17"/>
          <p:cNvCxnSpPr/>
          <p:nvPr/>
        </p:nvCxnSpPr>
        <p:spPr>
          <a:xfrm>
            <a:off x="3438939" y="1454841"/>
            <a:ext cx="3876261" cy="7015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3"/>
          <a:srcRect l="50404" t="18019" r="24249" b="56377"/>
          <a:stretch/>
        </p:blipFill>
        <p:spPr>
          <a:xfrm>
            <a:off x="5138532" y="3515967"/>
            <a:ext cx="4581939" cy="263387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3346" y="4838700"/>
            <a:ext cx="1020270" cy="1492526"/>
          </a:xfrm>
          <a:prstGeom prst="rect">
            <a:avLst/>
          </a:prstGeom>
          <a:effectLst>
            <a:reflection stA="42000" endPos="65000" dist="50800" dir="5400000" sy="-100000" algn="bl" rotWithShape="0"/>
          </a:effectLst>
        </p:spPr>
      </p:pic>
    </p:spTree>
    <p:extLst>
      <p:ext uri="{BB962C8B-B14F-4D97-AF65-F5344CB8AC3E}">
        <p14:creationId xmlns:p14="http://schemas.microsoft.com/office/powerpoint/2010/main" val="330282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selection tools </a:t>
            </a:r>
            <a:br>
              <a:rPr lang="en-GB" dirty="0" smtClean="0"/>
            </a:br>
            <a:endParaRPr lang="en-GB" dirty="0"/>
          </a:p>
        </p:txBody>
      </p:sp>
      <p:sp>
        <p:nvSpPr>
          <p:cNvPr id="3" name="Content Placeholder 2"/>
          <p:cNvSpPr>
            <a:spLocks noGrp="1"/>
          </p:cNvSpPr>
          <p:nvPr>
            <p:ph idx="1"/>
          </p:nvPr>
        </p:nvSpPr>
        <p:spPr>
          <a:xfrm>
            <a:off x="261731" y="3550959"/>
            <a:ext cx="9647582" cy="4351338"/>
          </a:xfrm>
        </p:spPr>
        <p:txBody>
          <a:bodyPr/>
          <a:lstStyle/>
          <a:p>
            <a:r>
              <a:rPr lang="en-GB" dirty="0" smtClean="0"/>
              <a:t>We will be using either the magnetic lasso or magic wand</a:t>
            </a:r>
          </a:p>
          <a:p>
            <a:r>
              <a:rPr lang="en-GB" dirty="0" smtClean="0"/>
              <a:t>You might have to right click on the quick selection or lasso  tool to access this </a:t>
            </a:r>
            <a:endParaRPr lang="en-GB" dirty="0"/>
          </a:p>
        </p:txBody>
      </p:sp>
      <p:pic>
        <p:nvPicPr>
          <p:cNvPr id="5" name="Picture 4"/>
          <p:cNvPicPr>
            <a:picLocks noChangeAspect="1"/>
          </p:cNvPicPr>
          <p:nvPr/>
        </p:nvPicPr>
        <p:blipFill rotWithShape="1">
          <a:blip r:embed="rId2"/>
          <a:srcRect l="-1" t="-379" r="89174" b="9943"/>
          <a:stretch/>
        </p:blipFill>
        <p:spPr>
          <a:xfrm>
            <a:off x="10293626" y="532153"/>
            <a:ext cx="1275521" cy="6037612"/>
          </a:xfrm>
          <a:prstGeom prst="rect">
            <a:avLst/>
          </a:prstGeom>
        </p:spPr>
      </p:pic>
      <p:cxnSp>
        <p:nvCxnSpPr>
          <p:cNvPr id="7" name="Straight Arrow Connector 6"/>
          <p:cNvCxnSpPr/>
          <p:nvPr/>
        </p:nvCxnSpPr>
        <p:spPr>
          <a:xfrm>
            <a:off x="8034131" y="884583"/>
            <a:ext cx="2252869"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249478" y="1596267"/>
            <a:ext cx="2126974" cy="94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ttp://oer.punjab.gov.pk/pluginfile.php/1100/mod_page/content/26/photoshop-selection-to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269" y="466604"/>
            <a:ext cx="2904331" cy="290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5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06099"/>
            <a:ext cx="2679700" cy="6347101"/>
          </a:xfrm>
        </p:spPr>
        <p:txBody>
          <a:bodyPr>
            <a:normAutofit/>
          </a:bodyPr>
          <a:lstStyle/>
          <a:p>
            <a:r>
              <a:rPr lang="en-GB" dirty="0" smtClean="0"/>
              <a:t>Using magic wand as a selection tool</a:t>
            </a:r>
            <a:br>
              <a:rPr lang="en-GB" dirty="0" smtClean="0"/>
            </a:br>
            <a:r>
              <a:rPr lang="en-GB" dirty="0" smtClean="0"/>
              <a:t>Click on section you wish to work in</a:t>
            </a:r>
            <a:endParaRPr lang="en-GB" dirty="0"/>
          </a:p>
        </p:txBody>
      </p:sp>
      <p:pic>
        <p:nvPicPr>
          <p:cNvPr id="4" name="Picture 3"/>
          <p:cNvPicPr>
            <a:picLocks noChangeAspect="1"/>
          </p:cNvPicPr>
          <p:nvPr/>
        </p:nvPicPr>
        <p:blipFill rotWithShape="1">
          <a:blip r:embed="rId2"/>
          <a:srcRect l="16889" t="18018" r="45679" b="23237"/>
          <a:stretch/>
        </p:blipFill>
        <p:spPr>
          <a:xfrm>
            <a:off x="3403599" y="206099"/>
            <a:ext cx="6845301" cy="6042991"/>
          </a:xfrm>
          <a:prstGeom prst="rect">
            <a:avLst/>
          </a:prstGeom>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50569" y="729987"/>
            <a:ext cx="595838" cy="595838"/>
          </a:xfrm>
        </p:spPr>
      </p:pic>
      <p:cxnSp>
        <p:nvCxnSpPr>
          <p:cNvPr id="7" name="Straight Arrow Connector 6"/>
          <p:cNvCxnSpPr/>
          <p:nvPr/>
        </p:nvCxnSpPr>
        <p:spPr>
          <a:xfrm flipV="1">
            <a:off x="1955800" y="901700"/>
            <a:ext cx="6591300" cy="660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3346" y="4838700"/>
            <a:ext cx="1020270" cy="1492526"/>
          </a:xfrm>
          <a:prstGeom prst="rect">
            <a:avLst/>
          </a:prstGeom>
          <a:effectLst>
            <a:reflection stA="42000" endPos="65000" dist="50800" dir="5400000" sy="-100000" algn="bl" rotWithShape="0"/>
          </a:effectLst>
        </p:spPr>
      </p:pic>
    </p:spTree>
    <p:extLst>
      <p:ext uri="{BB962C8B-B14F-4D97-AF65-F5344CB8AC3E}">
        <p14:creationId xmlns:p14="http://schemas.microsoft.com/office/powerpoint/2010/main" val="314511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470" r="42083" b="23704"/>
          <a:stretch/>
        </p:blipFill>
        <p:spPr>
          <a:xfrm>
            <a:off x="2667000" y="812800"/>
            <a:ext cx="6464895" cy="4635500"/>
          </a:xfrm>
          <a:prstGeom prst="rect">
            <a:avLst/>
          </a:prstGeom>
        </p:spPr>
      </p:pic>
      <p:sp>
        <p:nvSpPr>
          <p:cNvPr id="5" name="TextBox 4"/>
          <p:cNvSpPr txBox="1"/>
          <p:nvPr/>
        </p:nvSpPr>
        <p:spPr>
          <a:xfrm>
            <a:off x="165100" y="482600"/>
            <a:ext cx="2311400" cy="1754326"/>
          </a:xfrm>
          <a:prstGeom prst="rect">
            <a:avLst/>
          </a:prstGeom>
          <a:noFill/>
        </p:spPr>
        <p:txBody>
          <a:bodyPr wrap="square" rtlCol="0">
            <a:spAutoFit/>
          </a:bodyPr>
          <a:lstStyle/>
          <a:p>
            <a:r>
              <a:rPr lang="en-GB" dirty="0" smtClean="0"/>
              <a:t>If you want to pick more than one section click here this will let you chose as many parts of the image as you want.</a:t>
            </a:r>
            <a:endParaRPr lang="en-GB" dirty="0"/>
          </a:p>
        </p:txBody>
      </p:sp>
      <p:cxnSp>
        <p:nvCxnSpPr>
          <p:cNvPr id="7" name="Straight Arrow Connector 6"/>
          <p:cNvCxnSpPr/>
          <p:nvPr/>
        </p:nvCxnSpPr>
        <p:spPr>
          <a:xfrm flipV="1">
            <a:off x="2286000" y="977900"/>
            <a:ext cx="952500"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346" y="4838700"/>
            <a:ext cx="1020270" cy="1492526"/>
          </a:xfrm>
          <a:prstGeom prst="rect">
            <a:avLst/>
          </a:prstGeom>
          <a:effectLst>
            <a:reflection stA="42000" endPos="65000" dist="50800" dir="5400000" sy="-100000" algn="bl" rotWithShape="0"/>
          </a:effectLst>
        </p:spPr>
      </p:pic>
    </p:spTree>
    <p:extLst>
      <p:ext uri="{BB962C8B-B14F-4D97-AF65-F5344CB8AC3E}">
        <p14:creationId xmlns:p14="http://schemas.microsoft.com/office/powerpoint/2010/main" val="89579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paint bushes to apply colour</a:t>
            </a:r>
            <a:endParaRPr lang="en-GB" dirty="0"/>
          </a:p>
        </p:txBody>
      </p:sp>
      <p:sp>
        <p:nvSpPr>
          <p:cNvPr id="3" name="Content Placeholder 2"/>
          <p:cNvSpPr>
            <a:spLocks noGrp="1"/>
          </p:cNvSpPr>
          <p:nvPr>
            <p:ph idx="1"/>
          </p:nvPr>
        </p:nvSpPr>
        <p:spPr>
          <a:xfrm>
            <a:off x="749300" y="1690688"/>
            <a:ext cx="3162300" cy="1400175"/>
          </a:xfrm>
        </p:spPr>
        <p:txBody>
          <a:bodyPr/>
          <a:lstStyle/>
          <a:p>
            <a:r>
              <a:rPr lang="en-GB" dirty="0" smtClean="0"/>
              <a:t>CLICK HERE TO SELECT PAINT MODE</a:t>
            </a:r>
            <a:endParaRPr lang="en-GB" dirty="0"/>
          </a:p>
        </p:txBody>
      </p:sp>
      <p:pic>
        <p:nvPicPr>
          <p:cNvPr id="6" name="Picture 5"/>
          <p:cNvPicPr>
            <a:picLocks noChangeAspect="1"/>
          </p:cNvPicPr>
          <p:nvPr/>
        </p:nvPicPr>
        <p:blipFill rotWithShape="1">
          <a:blip r:embed="rId2"/>
          <a:srcRect l="-2" r="74695" b="51605"/>
          <a:stretch/>
        </p:blipFill>
        <p:spPr>
          <a:xfrm>
            <a:off x="5168900" y="2223294"/>
            <a:ext cx="6827973" cy="3733006"/>
          </a:xfrm>
          <a:prstGeom prst="rect">
            <a:avLst/>
          </a:prstGeom>
        </p:spPr>
      </p:pic>
      <p:cxnSp>
        <p:nvCxnSpPr>
          <p:cNvPr id="8" name="Straight Arrow Connector 7"/>
          <p:cNvCxnSpPr/>
          <p:nvPr/>
        </p:nvCxnSpPr>
        <p:spPr>
          <a:xfrm>
            <a:off x="3213100" y="2390775"/>
            <a:ext cx="1955800" cy="19145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715500" y="2223294"/>
            <a:ext cx="1257300" cy="64690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V="1">
            <a:off x="3213100" y="2501900"/>
            <a:ext cx="6502400" cy="14986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9300" y="3810000"/>
            <a:ext cx="2578100" cy="1477328"/>
          </a:xfrm>
          <a:prstGeom prst="rect">
            <a:avLst/>
          </a:prstGeom>
          <a:noFill/>
        </p:spPr>
        <p:txBody>
          <a:bodyPr wrap="square" rtlCol="0">
            <a:spAutoFit/>
          </a:bodyPr>
          <a:lstStyle/>
          <a:p>
            <a:r>
              <a:rPr lang="en-GB" dirty="0" smtClean="0"/>
              <a:t>CLICK HERE AND CHANGE OPACITY TO 15-25</a:t>
            </a:r>
          </a:p>
          <a:p>
            <a:endParaRPr lang="en-GB" dirty="0"/>
          </a:p>
          <a:p>
            <a:r>
              <a:rPr lang="en-GB" dirty="0" smtClean="0"/>
              <a:t>CHOOSE YOUR COLOUR AND GO</a:t>
            </a:r>
            <a:endParaRPr lang="en-GB"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346" y="4838700"/>
            <a:ext cx="1020270" cy="1492526"/>
          </a:xfrm>
          <a:prstGeom prst="rect">
            <a:avLst/>
          </a:prstGeom>
          <a:effectLst>
            <a:reflection stA="42000" endPos="65000" dist="50800" dir="5400000" sy="-100000" algn="bl" rotWithShape="0"/>
          </a:effectLst>
        </p:spPr>
      </p:pic>
    </p:spTree>
    <p:extLst>
      <p:ext uri="{BB962C8B-B14F-4D97-AF65-F5344CB8AC3E}">
        <p14:creationId xmlns:p14="http://schemas.microsoft.com/office/powerpoint/2010/main" val="120496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MAGNETIC LASSO</a:t>
            </a:r>
            <a:endParaRPr lang="en-GB" dirty="0"/>
          </a:p>
        </p:txBody>
      </p:sp>
      <p:sp>
        <p:nvSpPr>
          <p:cNvPr id="3" name="Content Placeholder 2"/>
          <p:cNvSpPr>
            <a:spLocks noGrp="1"/>
          </p:cNvSpPr>
          <p:nvPr>
            <p:ph idx="1"/>
          </p:nvPr>
        </p:nvSpPr>
        <p:spPr>
          <a:xfrm>
            <a:off x="838199" y="1825625"/>
            <a:ext cx="7295355" cy="4351338"/>
          </a:xfrm>
        </p:spPr>
        <p:txBody>
          <a:bodyPr/>
          <a:lstStyle/>
          <a:p>
            <a:r>
              <a:rPr lang="en-GB" dirty="0" smtClean="0"/>
              <a:t>Click on magnetic lasso  and using the small arrow head  locate the line or edge you wish to follow moving the cursor slowly along the  line your selection should snap to the line click the left button to stick your selection. If you make a mistake double click the mouse and then hit ctrl d and start again . Continue to follow  your chosen line until you return to the beginning and you will see this   small    “o” click on mouse and you should have a new selection  USE THE BRUSH TOOL TO ADD COLOUR</a:t>
            </a:r>
            <a:endParaRPr lang="en-GB" dirty="0"/>
          </a:p>
        </p:txBody>
      </p:sp>
      <p:pic>
        <p:nvPicPr>
          <p:cNvPr id="4" name="Picture 2" descr="http://oer.punjab.gov.pk/pluginfile.php/1100/mod_page/content/26/photoshop-selection-t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469" y="1096963"/>
            <a:ext cx="2904331" cy="290433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6604000" y="1282700"/>
            <a:ext cx="2476500" cy="977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4" descr="Image result for photoshop magnetic lasso t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3555" y="4918869"/>
            <a:ext cx="1131888" cy="113188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877300" y="5672931"/>
            <a:ext cx="165100" cy="1857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Elbow Connector 13"/>
          <p:cNvCxnSpPr/>
          <p:nvPr/>
        </p:nvCxnSpPr>
        <p:spPr>
          <a:xfrm>
            <a:off x="5791200" y="5245100"/>
            <a:ext cx="2342354"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3346" y="4838700"/>
            <a:ext cx="1020270" cy="1492526"/>
          </a:xfrm>
          <a:prstGeom prst="rect">
            <a:avLst/>
          </a:prstGeom>
          <a:effectLst>
            <a:reflection stA="42000" endPos="65000" dist="50800" dir="5400000" sy="-100000" algn="bl" rotWithShape="0"/>
          </a:effectLst>
        </p:spPr>
      </p:pic>
    </p:spTree>
    <p:extLst>
      <p:ext uri="{BB962C8B-B14F-4D97-AF65-F5344CB8AC3E}">
        <p14:creationId xmlns:p14="http://schemas.microsoft.com/office/powerpoint/2010/main" val="452695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235</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YEAR 7/8 LAYERS SELECTION TOOLS AND BRUSHES</vt:lpstr>
      <vt:lpstr>PowerPoint Presentation</vt:lpstr>
      <vt:lpstr>PowerPoint Presentation</vt:lpstr>
      <vt:lpstr>Using selection tools  </vt:lpstr>
      <vt:lpstr>Using magic wand as a selection tool Click on section you wish to work in</vt:lpstr>
      <vt:lpstr>PowerPoint Presentation</vt:lpstr>
      <vt:lpstr>Using paint bushes to apply colour</vt:lpstr>
      <vt:lpstr>USING MAGNETIC LASSO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SHERRINGTON</dc:creator>
  <cp:lastModifiedBy>Simon SHERRINGTON</cp:lastModifiedBy>
  <cp:revision>7</cp:revision>
  <dcterms:created xsi:type="dcterms:W3CDTF">2019-01-21T13:47:47Z</dcterms:created>
  <dcterms:modified xsi:type="dcterms:W3CDTF">2019-01-21T14:44:11Z</dcterms:modified>
</cp:coreProperties>
</file>